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rawings/drawing2.xml" ContentType="application/vnd.openxmlformats-officedocument.drawingml.chartshape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29"/>
  </p:notesMasterIdLst>
  <p:handoutMasterIdLst>
    <p:handoutMasterId r:id="rId30"/>
  </p:handoutMasterIdLst>
  <p:sldIdLst>
    <p:sldId id="256" r:id="rId3"/>
    <p:sldId id="356" r:id="rId4"/>
    <p:sldId id="276" r:id="rId5"/>
    <p:sldId id="257" r:id="rId6"/>
    <p:sldId id="263" r:id="rId7"/>
    <p:sldId id="261" r:id="rId8"/>
    <p:sldId id="277" r:id="rId9"/>
    <p:sldId id="283" r:id="rId10"/>
    <p:sldId id="281" r:id="rId11"/>
    <p:sldId id="359" r:id="rId12"/>
    <p:sldId id="316" r:id="rId13"/>
    <p:sldId id="322" r:id="rId14"/>
    <p:sldId id="332" r:id="rId15"/>
    <p:sldId id="343" r:id="rId16"/>
    <p:sldId id="344" r:id="rId17"/>
    <p:sldId id="345" r:id="rId18"/>
    <p:sldId id="346" r:id="rId19"/>
    <p:sldId id="357" r:id="rId20"/>
    <p:sldId id="349" r:id="rId21"/>
    <p:sldId id="347" r:id="rId22"/>
    <p:sldId id="355" r:id="rId23"/>
    <p:sldId id="350" r:id="rId24"/>
    <p:sldId id="351" r:id="rId25"/>
    <p:sldId id="358" r:id="rId26"/>
    <p:sldId id="353" r:id="rId27"/>
    <p:sldId id="354" r:id="rId28"/>
  </p:sldIdLst>
  <p:sldSz cx="9144000" cy="6858000" type="screen4x3"/>
  <p:notesSz cx="6805613" cy="99393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DABA"/>
    <a:srgbClr val="F4E9E9"/>
    <a:srgbClr val="DA9997"/>
    <a:srgbClr val="868686"/>
    <a:srgbClr val="ABD2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スタイルなし、表のグリッド線なし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テーマ スタイル 1 - アクセント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テーマ スタイル 1 - アクセント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775DCB02-9BB8-47FD-8907-85C794F793BA}" styleName="テーマ スタイル 1 - アクセント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C083E6E3-FA7D-4D7B-A595-EF9225AFEA82}" styleName="淡色スタイル 1 - アクセント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E3FDE45-AF77-4B5C-9715-49D594BDF05E}" styleName="淡色スタイル 1 - アクセント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9D7B26C5-4107-4FEC-AEDC-1716B250A1EF}" styleName="スタイル (淡色)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淡色スタイル 1 - アクセント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12C8C85-51F0-491E-9774-3900AFEF0FD7}" styleName="淡色スタイル 2 - アクセント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5A111915-BE36-4E01-A7E5-04B1672EAD32}" styleName="淡色スタイル 2 - アクセント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17292A2E-F333-43FB-9621-5CBBE7FDCDCB}" styleName="淡色スタイル 2 - アクセント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F2DE63D5-997A-4646-A377-4702673A728D}" styleName="淡色スタイル 2 - アクセント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2833802-FEF1-4C79-8D5D-14CF1EAF98D9}" styleName="淡色スタイル 2 - アクセント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E8B1032C-EA38-4F05-BA0D-38AFFFC7BED3}" styleName="淡色スタイル 3 - アクセント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BDBED569-4797-4DF1-A0F4-6AAB3CD982D8}" styleName="淡色スタイル 3 - アクセント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793D81CF-94F2-401A-BA57-92F5A7B2D0C5}" styleName="スタイル (中間)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F5AB1C69-6EDB-4FF4-983F-18BD219EF322}" styleName="中間スタイル 2 - アクセント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スタイル (中間)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CF1AB2-1976-4502-BF36-3FF5EA218861}" styleName="中間スタイル 4 - アクセント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D7AC3CCA-C797-4891-BE02-D94E43425B78}" styleName="スタイル (中間)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E8034E78-7F5D-4C2E-B375-FC64B27BC917}" styleName="スタイル (濃色)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940675A-B579-460E-94D1-54222C63F5DA}" styleName="スタイルなし、表のグリッド線あり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FABFCF23-3B69-468F-B69F-88F6DE6A72F2}" styleName="中間スタイル 1 - アクセント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616DA210-FB5B-4158-B5E0-FEB733F419BA}" styleName="スタイル (淡色)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1E4AEA4-8DFA-4A89-87EB-49C32662AFE0}" styleName="中間スタイル 2 - アクセント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363" autoAdjust="0"/>
    <p:restoredTop sz="94598"/>
  </p:normalViewPr>
  <p:slideViewPr>
    <p:cSldViewPr>
      <p:cViewPr varScale="1">
        <p:scale>
          <a:sx n="109" d="100"/>
          <a:sy n="109" d="100"/>
        </p:scale>
        <p:origin x="192" y="11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handoutMaster" Target="handoutMasters/handoutMaster1.xml"/><Relationship Id="rId8" Type="http://schemas.openxmlformats.org/officeDocument/2006/relationships/slide" Target="slides/slide6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E:\suction_FromNov\vacuum%20vs%20air\ParticleNumInDie_transition.xlsx" TargetMode="Externa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E:\suction_FromNov\various%20density%20-%20layer\layer_1515-1530-1545\ParticleNumInTheDie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E:\suction_FromNov\various%20density%20-%20layer\layer_1515-3015-4515\ParticleNumInTheDie.xlsx" TargetMode="Externa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chartUserShapes" Target="../drawings/drawing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ja-JP"/>
              <a:t>Die</a:t>
            </a:r>
            <a:r>
              <a:rPr lang="ja-JP" altLang="en-US"/>
              <a:t>内部粒子数の推移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ja-JP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tx>
            <c:strRef>
              <c:f>Sheet1!$C$3</c:f>
              <c:strCache>
                <c:ptCount val="1"/>
                <c:pt idx="0">
                  <c:v>Vacuum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Sheet1!$B$4:$B$123</c:f>
              <c:numCache>
                <c:formatCode>General</c:formatCode>
                <c:ptCount val="120"/>
                <c:pt idx="0">
                  <c:v>2E-3</c:v>
                </c:pt>
                <c:pt idx="1">
                  <c:v>4.0000000000000001E-3</c:v>
                </c:pt>
                <c:pt idx="2">
                  <c:v>6.0000000000000001E-3</c:v>
                </c:pt>
                <c:pt idx="3">
                  <c:v>8.0000000000000002E-3</c:v>
                </c:pt>
                <c:pt idx="4">
                  <c:v>0.01</c:v>
                </c:pt>
                <c:pt idx="5">
                  <c:v>1.2E-2</c:v>
                </c:pt>
                <c:pt idx="6">
                  <c:v>1.4E-2</c:v>
                </c:pt>
                <c:pt idx="7">
                  <c:v>1.6E-2</c:v>
                </c:pt>
                <c:pt idx="8">
                  <c:v>1.7999999999999999E-2</c:v>
                </c:pt>
                <c:pt idx="9">
                  <c:v>0.02</c:v>
                </c:pt>
                <c:pt idx="10">
                  <c:v>2.1999999999999999E-2</c:v>
                </c:pt>
                <c:pt idx="11">
                  <c:v>2.4E-2</c:v>
                </c:pt>
                <c:pt idx="12">
                  <c:v>2.5999999999999999E-2</c:v>
                </c:pt>
                <c:pt idx="13">
                  <c:v>2.8000000000000001E-2</c:v>
                </c:pt>
                <c:pt idx="14">
                  <c:v>0.03</c:v>
                </c:pt>
                <c:pt idx="15">
                  <c:v>3.2000000000000001E-2</c:v>
                </c:pt>
                <c:pt idx="16">
                  <c:v>3.4000000000000002E-2</c:v>
                </c:pt>
                <c:pt idx="17">
                  <c:v>3.5999999999999997E-2</c:v>
                </c:pt>
                <c:pt idx="18">
                  <c:v>3.7999999999999999E-2</c:v>
                </c:pt>
                <c:pt idx="19">
                  <c:v>0.04</c:v>
                </c:pt>
                <c:pt idx="20">
                  <c:v>4.2000000000000003E-2</c:v>
                </c:pt>
                <c:pt idx="21">
                  <c:v>4.3999999999999997E-2</c:v>
                </c:pt>
                <c:pt idx="22">
                  <c:v>4.5999999999999999E-2</c:v>
                </c:pt>
                <c:pt idx="23">
                  <c:v>4.8000000000000001E-2</c:v>
                </c:pt>
                <c:pt idx="24">
                  <c:v>0.05</c:v>
                </c:pt>
                <c:pt idx="25">
                  <c:v>5.1999999999999998E-2</c:v>
                </c:pt>
                <c:pt idx="26">
                  <c:v>5.3999999999999999E-2</c:v>
                </c:pt>
                <c:pt idx="27">
                  <c:v>5.6000000000000001E-2</c:v>
                </c:pt>
                <c:pt idx="28">
                  <c:v>5.8000000000000003E-2</c:v>
                </c:pt>
                <c:pt idx="29">
                  <c:v>0.06</c:v>
                </c:pt>
                <c:pt idx="30">
                  <c:v>6.2E-2</c:v>
                </c:pt>
                <c:pt idx="31">
                  <c:v>6.4000000000000001E-2</c:v>
                </c:pt>
                <c:pt idx="32">
                  <c:v>6.6000000000000003E-2</c:v>
                </c:pt>
                <c:pt idx="33">
                  <c:v>6.8000000000000005E-2</c:v>
                </c:pt>
                <c:pt idx="34">
                  <c:v>7.0000000000000007E-2</c:v>
                </c:pt>
                <c:pt idx="35">
                  <c:v>7.1999999999999995E-2</c:v>
                </c:pt>
                <c:pt idx="36">
                  <c:v>7.3999999999999996E-2</c:v>
                </c:pt>
                <c:pt idx="37">
                  <c:v>7.5999999999999998E-2</c:v>
                </c:pt>
                <c:pt idx="38">
                  <c:v>7.8E-2</c:v>
                </c:pt>
                <c:pt idx="39">
                  <c:v>0.08</c:v>
                </c:pt>
                <c:pt idx="40">
                  <c:v>8.2000000000000003E-2</c:v>
                </c:pt>
                <c:pt idx="41">
                  <c:v>8.4000000000000005E-2</c:v>
                </c:pt>
                <c:pt idx="42">
                  <c:v>8.5999999999999993E-2</c:v>
                </c:pt>
                <c:pt idx="43">
                  <c:v>8.7999999999999995E-2</c:v>
                </c:pt>
                <c:pt idx="44">
                  <c:v>0.09</c:v>
                </c:pt>
                <c:pt idx="45">
                  <c:v>9.1999999999999998E-2</c:v>
                </c:pt>
                <c:pt idx="46">
                  <c:v>9.4E-2</c:v>
                </c:pt>
                <c:pt idx="47">
                  <c:v>9.6000000000000002E-2</c:v>
                </c:pt>
                <c:pt idx="48">
                  <c:v>9.8000000000000004E-2</c:v>
                </c:pt>
                <c:pt idx="49">
                  <c:v>0.1</c:v>
                </c:pt>
                <c:pt idx="50">
                  <c:v>0.10199999999999999</c:v>
                </c:pt>
                <c:pt idx="51">
                  <c:v>0.104</c:v>
                </c:pt>
                <c:pt idx="52">
                  <c:v>0.106</c:v>
                </c:pt>
                <c:pt idx="53">
                  <c:v>0.108</c:v>
                </c:pt>
                <c:pt idx="54">
                  <c:v>0.11</c:v>
                </c:pt>
                <c:pt idx="55">
                  <c:v>0.112</c:v>
                </c:pt>
                <c:pt idx="56">
                  <c:v>0.114</c:v>
                </c:pt>
                <c:pt idx="57">
                  <c:v>0.11600000000000001</c:v>
                </c:pt>
                <c:pt idx="58">
                  <c:v>0.11799999999999999</c:v>
                </c:pt>
                <c:pt idx="59">
                  <c:v>0.12</c:v>
                </c:pt>
                <c:pt idx="60">
                  <c:v>0.122</c:v>
                </c:pt>
                <c:pt idx="61">
                  <c:v>0.124</c:v>
                </c:pt>
                <c:pt idx="62">
                  <c:v>0.126</c:v>
                </c:pt>
                <c:pt idx="63">
                  <c:v>0.128</c:v>
                </c:pt>
                <c:pt idx="64">
                  <c:v>0.13</c:v>
                </c:pt>
                <c:pt idx="65">
                  <c:v>0.13200000000000001</c:v>
                </c:pt>
                <c:pt idx="66">
                  <c:v>0.13400000000000001</c:v>
                </c:pt>
                <c:pt idx="67">
                  <c:v>0.13600000000000001</c:v>
                </c:pt>
                <c:pt idx="68">
                  <c:v>0.13800000000000001</c:v>
                </c:pt>
                <c:pt idx="69">
                  <c:v>0.14000000000000001</c:v>
                </c:pt>
                <c:pt idx="70">
                  <c:v>0.14199999999999999</c:v>
                </c:pt>
                <c:pt idx="71">
                  <c:v>0.14399999999999999</c:v>
                </c:pt>
                <c:pt idx="72">
                  <c:v>0.14599999999999999</c:v>
                </c:pt>
                <c:pt idx="73">
                  <c:v>0.14799999999999999</c:v>
                </c:pt>
                <c:pt idx="74">
                  <c:v>0.15</c:v>
                </c:pt>
                <c:pt idx="75">
                  <c:v>0.152</c:v>
                </c:pt>
                <c:pt idx="76">
                  <c:v>0.154</c:v>
                </c:pt>
                <c:pt idx="77">
                  <c:v>0.156</c:v>
                </c:pt>
                <c:pt idx="78">
                  <c:v>0.158</c:v>
                </c:pt>
                <c:pt idx="79">
                  <c:v>0.16</c:v>
                </c:pt>
                <c:pt idx="80">
                  <c:v>0.16200000000000001</c:v>
                </c:pt>
                <c:pt idx="81">
                  <c:v>0.16400000000000001</c:v>
                </c:pt>
                <c:pt idx="82">
                  <c:v>0.16600000000000001</c:v>
                </c:pt>
                <c:pt idx="83">
                  <c:v>0.16800000000000001</c:v>
                </c:pt>
                <c:pt idx="84">
                  <c:v>0.17</c:v>
                </c:pt>
                <c:pt idx="85">
                  <c:v>0.17199999999999999</c:v>
                </c:pt>
                <c:pt idx="86">
                  <c:v>0.17399999999999999</c:v>
                </c:pt>
                <c:pt idx="87">
                  <c:v>0.17599999999999999</c:v>
                </c:pt>
                <c:pt idx="88">
                  <c:v>0.17799999999999999</c:v>
                </c:pt>
                <c:pt idx="89">
                  <c:v>0.18</c:v>
                </c:pt>
                <c:pt idx="90">
                  <c:v>0.182</c:v>
                </c:pt>
                <c:pt idx="91">
                  <c:v>0.184</c:v>
                </c:pt>
                <c:pt idx="92">
                  <c:v>0.186</c:v>
                </c:pt>
                <c:pt idx="93">
                  <c:v>0.188</c:v>
                </c:pt>
                <c:pt idx="94">
                  <c:v>0.19</c:v>
                </c:pt>
                <c:pt idx="95">
                  <c:v>0.192</c:v>
                </c:pt>
                <c:pt idx="96">
                  <c:v>0.19400000000000001</c:v>
                </c:pt>
                <c:pt idx="97">
                  <c:v>0.19600000000000001</c:v>
                </c:pt>
                <c:pt idx="98">
                  <c:v>0.19800000000000001</c:v>
                </c:pt>
                <c:pt idx="99">
                  <c:v>0.2</c:v>
                </c:pt>
                <c:pt idx="100">
                  <c:v>0.20200000000000001</c:v>
                </c:pt>
                <c:pt idx="101">
                  <c:v>0.20399999999999999</c:v>
                </c:pt>
                <c:pt idx="102">
                  <c:v>0.20599999999999999</c:v>
                </c:pt>
                <c:pt idx="103">
                  <c:v>0.20799999999999999</c:v>
                </c:pt>
                <c:pt idx="104">
                  <c:v>0.21</c:v>
                </c:pt>
                <c:pt idx="105">
                  <c:v>0.21199999999999999</c:v>
                </c:pt>
                <c:pt idx="106">
                  <c:v>0.214</c:v>
                </c:pt>
                <c:pt idx="107">
                  <c:v>0.216</c:v>
                </c:pt>
                <c:pt idx="108">
                  <c:v>0.218</c:v>
                </c:pt>
                <c:pt idx="109">
                  <c:v>0.22</c:v>
                </c:pt>
                <c:pt idx="110">
                  <c:v>0.222</c:v>
                </c:pt>
                <c:pt idx="111">
                  <c:v>0.224</c:v>
                </c:pt>
                <c:pt idx="112">
                  <c:v>0.22600000000000001</c:v>
                </c:pt>
                <c:pt idx="113">
                  <c:v>0.22800000000000001</c:v>
                </c:pt>
                <c:pt idx="114">
                  <c:v>0.23</c:v>
                </c:pt>
                <c:pt idx="115">
                  <c:v>0.23200000000000001</c:v>
                </c:pt>
                <c:pt idx="116">
                  <c:v>0.23400000000000001</c:v>
                </c:pt>
                <c:pt idx="117">
                  <c:v>0.23599999999999999</c:v>
                </c:pt>
                <c:pt idx="118">
                  <c:v>0.23799999999999999</c:v>
                </c:pt>
                <c:pt idx="119">
                  <c:v>0.24</c:v>
                </c:pt>
              </c:numCache>
            </c:numRef>
          </c:xVal>
          <c:yVal>
            <c:numRef>
              <c:f>Sheet1!$C$4:$C$123</c:f>
              <c:numCache>
                <c:formatCode>General</c:formatCode>
                <c:ptCount val="120"/>
                <c:pt idx="0">
                  <c:v>0</c:v>
                </c:pt>
                <c:pt idx="1">
                  <c:v>0</c:v>
                </c:pt>
                <c:pt idx="2">
                  <c:v>998</c:v>
                </c:pt>
                <c:pt idx="3">
                  <c:v>1540</c:v>
                </c:pt>
                <c:pt idx="4">
                  <c:v>2988</c:v>
                </c:pt>
                <c:pt idx="5">
                  <c:v>4526</c:v>
                </c:pt>
                <c:pt idx="6">
                  <c:v>6427</c:v>
                </c:pt>
                <c:pt idx="7">
                  <c:v>8661</c:v>
                </c:pt>
                <c:pt idx="8">
                  <c:v>10824</c:v>
                </c:pt>
                <c:pt idx="9">
                  <c:v>13312</c:v>
                </c:pt>
                <c:pt idx="10">
                  <c:v>16021</c:v>
                </c:pt>
                <c:pt idx="11">
                  <c:v>18866</c:v>
                </c:pt>
                <c:pt idx="12">
                  <c:v>21864</c:v>
                </c:pt>
                <c:pt idx="13">
                  <c:v>24976</c:v>
                </c:pt>
                <c:pt idx="14">
                  <c:v>28216</c:v>
                </c:pt>
                <c:pt idx="15">
                  <c:v>31540</c:v>
                </c:pt>
                <c:pt idx="16">
                  <c:v>34944</c:v>
                </c:pt>
                <c:pt idx="17">
                  <c:v>38446</c:v>
                </c:pt>
                <c:pt idx="18">
                  <c:v>41968</c:v>
                </c:pt>
                <c:pt idx="19">
                  <c:v>45555</c:v>
                </c:pt>
                <c:pt idx="20">
                  <c:v>49177</c:v>
                </c:pt>
                <c:pt idx="21">
                  <c:v>52836</c:v>
                </c:pt>
                <c:pt idx="22">
                  <c:v>56503</c:v>
                </c:pt>
                <c:pt idx="23">
                  <c:v>60200</c:v>
                </c:pt>
                <c:pt idx="24">
                  <c:v>63924</c:v>
                </c:pt>
                <c:pt idx="25">
                  <c:v>67615</c:v>
                </c:pt>
                <c:pt idx="26">
                  <c:v>71300</c:v>
                </c:pt>
                <c:pt idx="27">
                  <c:v>75004</c:v>
                </c:pt>
                <c:pt idx="28">
                  <c:v>78677</c:v>
                </c:pt>
                <c:pt idx="29">
                  <c:v>82348</c:v>
                </c:pt>
                <c:pt idx="30">
                  <c:v>85980</c:v>
                </c:pt>
                <c:pt idx="31">
                  <c:v>89604</c:v>
                </c:pt>
                <c:pt idx="32">
                  <c:v>93197</c:v>
                </c:pt>
                <c:pt idx="33">
                  <c:v>96732</c:v>
                </c:pt>
                <c:pt idx="34">
                  <c:v>100251</c:v>
                </c:pt>
                <c:pt idx="35">
                  <c:v>103781</c:v>
                </c:pt>
                <c:pt idx="36">
                  <c:v>107270</c:v>
                </c:pt>
                <c:pt idx="37">
                  <c:v>110701</c:v>
                </c:pt>
                <c:pt idx="38">
                  <c:v>114104</c:v>
                </c:pt>
                <c:pt idx="39">
                  <c:v>117465</c:v>
                </c:pt>
                <c:pt idx="40">
                  <c:v>120791</c:v>
                </c:pt>
                <c:pt idx="41">
                  <c:v>124047</c:v>
                </c:pt>
                <c:pt idx="42">
                  <c:v>127255</c:v>
                </c:pt>
                <c:pt idx="43">
                  <c:v>130376</c:v>
                </c:pt>
                <c:pt idx="44">
                  <c:v>133399</c:v>
                </c:pt>
                <c:pt idx="45">
                  <c:v>136212</c:v>
                </c:pt>
                <c:pt idx="46">
                  <c:v>138786</c:v>
                </c:pt>
                <c:pt idx="47">
                  <c:v>141070</c:v>
                </c:pt>
                <c:pt idx="48">
                  <c:v>142787</c:v>
                </c:pt>
                <c:pt idx="49">
                  <c:v>143941</c:v>
                </c:pt>
                <c:pt idx="50">
                  <c:v>144492</c:v>
                </c:pt>
                <c:pt idx="51">
                  <c:v>144676</c:v>
                </c:pt>
                <c:pt idx="52">
                  <c:v>144743</c:v>
                </c:pt>
                <c:pt idx="53">
                  <c:v>144792</c:v>
                </c:pt>
                <c:pt idx="54">
                  <c:v>144853</c:v>
                </c:pt>
                <c:pt idx="55">
                  <c:v>144903</c:v>
                </c:pt>
                <c:pt idx="56">
                  <c:v>144954</c:v>
                </c:pt>
                <c:pt idx="57">
                  <c:v>145005</c:v>
                </c:pt>
                <c:pt idx="58">
                  <c:v>145055</c:v>
                </c:pt>
                <c:pt idx="59">
                  <c:v>145092</c:v>
                </c:pt>
                <c:pt idx="60">
                  <c:v>145141</c:v>
                </c:pt>
                <c:pt idx="61">
                  <c:v>145166</c:v>
                </c:pt>
                <c:pt idx="62">
                  <c:v>145203</c:v>
                </c:pt>
                <c:pt idx="63">
                  <c:v>145246</c:v>
                </c:pt>
                <c:pt idx="64">
                  <c:v>145285</c:v>
                </c:pt>
                <c:pt idx="65">
                  <c:v>145308</c:v>
                </c:pt>
                <c:pt idx="66">
                  <c:v>145343</c:v>
                </c:pt>
                <c:pt idx="67">
                  <c:v>145367</c:v>
                </c:pt>
                <c:pt idx="68">
                  <c:v>145392</c:v>
                </c:pt>
                <c:pt idx="69">
                  <c:v>145416</c:v>
                </c:pt>
                <c:pt idx="70">
                  <c:v>145439</c:v>
                </c:pt>
                <c:pt idx="71">
                  <c:v>145464</c:v>
                </c:pt>
                <c:pt idx="72">
                  <c:v>145479</c:v>
                </c:pt>
                <c:pt idx="73">
                  <c:v>145504</c:v>
                </c:pt>
                <c:pt idx="74">
                  <c:v>145521</c:v>
                </c:pt>
                <c:pt idx="75">
                  <c:v>145548</c:v>
                </c:pt>
                <c:pt idx="76">
                  <c:v>145566</c:v>
                </c:pt>
                <c:pt idx="77">
                  <c:v>145591</c:v>
                </c:pt>
                <c:pt idx="78">
                  <c:v>145609</c:v>
                </c:pt>
                <c:pt idx="79">
                  <c:v>145634</c:v>
                </c:pt>
                <c:pt idx="80">
                  <c:v>145650</c:v>
                </c:pt>
                <c:pt idx="81">
                  <c:v>145669</c:v>
                </c:pt>
                <c:pt idx="82">
                  <c:v>145691</c:v>
                </c:pt>
                <c:pt idx="83">
                  <c:v>145712</c:v>
                </c:pt>
                <c:pt idx="84">
                  <c:v>145732</c:v>
                </c:pt>
                <c:pt idx="85">
                  <c:v>145750</c:v>
                </c:pt>
                <c:pt idx="86">
                  <c:v>145768</c:v>
                </c:pt>
                <c:pt idx="87">
                  <c:v>145788</c:v>
                </c:pt>
                <c:pt idx="88">
                  <c:v>145804</c:v>
                </c:pt>
                <c:pt idx="89">
                  <c:v>145829</c:v>
                </c:pt>
                <c:pt idx="90">
                  <c:v>145847</c:v>
                </c:pt>
                <c:pt idx="91">
                  <c:v>145856</c:v>
                </c:pt>
                <c:pt idx="92">
                  <c:v>145871</c:v>
                </c:pt>
                <c:pt idx="93">
                  <c:v>145882</c:v>
                </c:pt>
                <c:pt idx="94">
                  <c:v>145891</c:v>
                </c:pt>
                <c:pt idx="95">
                  <c:v>145908</c:v>
                </c:pt>
                <c:pt idx="96">
                  <c:v>145927</c:v>
                </c:pt>
                <c:pt idx="97">
                  <c:v>145939</c:v>
                </c:pt>
                <c:pt idx="98">
                  <c:v>145949</c:v>
                </c:pt>
                <c:pt idx="99">
                  <c:v>145972</c:v>
                </c:pt>
                <c:pt idx="100">
                  <c:v>145983</c:v>
                </c:pt>
                <c:pt idx="101">
                  <c:v>145991</c:v>
                </c:pt>
                <c:pt idx="102">
                  <c:v>145999</c:v>
                </c:pt>
                <c:pt idx="103">
                  <c:v>146010</c:v>
                </c:pt>
                <c:pt idx="104">
                  <c:v>146026</c:v>
                </c:pt>
                <c:pt idx="105">
                  <c:v>146034</c:v>
                </c:pt>
                <c:pt idx="106">
                  <c:v>146042</c:v>
                </c:pt>
                <c:pt idx="107">
                  <c:v>146054</c:v>
                </c:pt>
                <c:pt idx="108">
                  <c:v>146066</c:v>
                </c:pt>
                <c:pt idx="109">
                  <c:v>146074</c:v>
                </c:pt>
                <c:pt idx="110">
                  <c:v>146083</c:v>
                </c:pt>
                <c:pt idx="111">
                  <c:v>146097</c:v>
                </c:pt>
                <c:pt idx="112">
                  <c:v>146108</c:v>
                </c:pt>
                <c:pt idx="113">
                  <c:v>146118</c:v>
                </c:pt>
                <c:pt idx="114">
                  <c:v>146132</c:v>
                </c:pt>
                <c:pt idx="115">
                  <c:v>146151</c:v>
                </c:pt>
                <c:pt idx="116">
                  <c:v>146161</c:v>
                </c:pt>
                <c:pt idx="117">
                  <c:v>146173</c:v>
                </c:pt>
                <c:pt idx="118">
                  <c:v>146180</c:v>
                </c:pt>
                <c:pt idx="119">
                  <c:v>146191</c:v>
                </c:pt>
              </c:numCache>
            </c:numRef>
          </c:yVal>
          <c:smooth val="1"/>
        </c:ser>
        <c:ser>
          <c:idx val="1"/>
          <c:order val="1"/>
          <c:tx>
            <c:strRef>
              <c:f>Sheet1!$D$3</c:f>
              <c:strCache>
                <c:ptCount val="1"/>
                <c:pt idx="0">
                  <c:v>Air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Sheet1!$B$4:$B$123</c:f>
              <c:numCache>
                <c:formatCode>General</c:formatCode>
                <c:ptCount val="120"/>
                <c:pt idx="0">
                  <c:v>2E-3</c:v>
                </c:pt>
                <c:pt idx="1">
                  <c:v>4.0000000000000001E-3</c:v>
                </c:pt>
                <c:pt idx="2">
                  <c:v>6.0000000000000001E-3</c:v>
                </c:pt>
                <c:pt idx="3">
                  <c:v>8.0000000000000002E-3</c:v>
                </c:pt>
                <c:pt idx="4">
                  <c:v>0.01</c:v>
                </c:pt>
                <c:pt idx="5">
                  <c:v>1.2E-2</c:v>
                </c:pt>
                <c:pt idx="6">
                  <c:v>1.4E-2</c:v>
                </c:pt>
                <c:pt idx="7">
                  <c:v>1.6E-2</c:v>
                </c:pt>
                <c:pt idx="8">
                  <c:v>1.7999999999999999E-2</c:v>
                </c:pt>
                <c:pt idx="9">
                  <c:v>0.02</c:v>
                </c:pt>
                <c:pt idx="10">
                  <c:v>2.1999999999999999E-2</c:v>
                </c:pt>
                <c:pt idx="11">
                  <c:v>2.4E-2</c:v>
                </c:pt>
                <c:pt idx="12">
                  <c:v>2.5999999999999999E-2</c:v>
                </c:pt>
                <c:pt idx="13">
                  <c:v>2.8000000000000001E-2</c:v>
                </c:pt>
                <c:pt idx="14">
                  <c:v>0.03</c:v>
                </c:pt>
                <c:pt idx="15">
                  <c:v>3.2000000000000001E-2</c:v>
                </c:pt>
                <c:pt idx="16">
                  <c:v>3.4000000000000002E-2</c:v>
                </c:pt>
                <c:pt idx="17">
                  <c:v>3.5999999999999997E-2</c:v>
                </c:pt>
                <c:pt idx="18">
                  <c:v>3.7999999999999999E-2</c:v>
                </c:pt>
                <c:pt idx="19">
                  <c:v>0.04</c:v>
                </c:pt>
                <c:pt idx="20">
                  <c:v>4.2000000000000003E-2</c:v>
                </c:pt>
                <c:pt idx="21">
                  <c:v>4.3999999999999997E-2</c:v>
                </c:pt>
                <c:pt idx="22">
                  <c:v>4.5999999999999999E-2</c:v>
                </c:pt>
                <c:pt idx="23">
                  <c:v>4.8000000000000001E-2</c:v>
                </c:pt>
                <c:pt idx="24">
                  <c:v>0.05</c:v>
                </c:pt>
                <c:pt idx="25">
                  <c:v>5.1999999999999998E-2</c:v>
                </c:pt>
                <c:pt idx="26">
                  <c:v>5.3999999999999999E-2</c:v>
                </c:pt>
                <c:pt idx="27">
                  <c:v>5.6000000000000001E-2</c:v>
                </c:pt>
                <c:pt idx="28">
                  <c:v>5.8000000000000003E-2</c:v>
                </c:pt>
                <c:pt idx="29">
                  <c:v>0.06</c:v>
                </c:pt>
                <c:pt idx="30">
                  <c:v>6.2E-2</c:v>
                </c:pt>
                <c:pt idx="31">
                  <c:v>6.4000000000000001E-2</c:v>
                </c:pt>
                <c:pt idx="32">
                  <c:v>6.6000000000000003E-2</c:v>
                </c:pt>
                <c:pt idx="33">
                  <c:v>6.8000000000000005E-2</c:v>
                </c:pt>
                <c:pt idx="34">
                  <c:v>7.0000000000000007E-2</c:v>
                </c:pt>
                <c:pt idx="35">
                  <c:v>7.1999999999999995E-2</c:v>
                </c:pt>
                <c:pt idx="36">
                  <c:v>7.3999999999999996E-2</c:v>
                </c:pt>
                <c:pt idx="37">
                  <c:v>7.5999999999999998E-2</c:v>
                </c:pt>
                <c:pt idx="38">
                  <c:v>7.8E-2</c:v>
                </c:pt>
                <c:pt idx="39">
                  <c:v>0.08</c:v>
                </c:pt>
                <c:pt idx="40">
                  <c:v>8.2000000000000003E-2</c:v>
                </c:pt>
                <c:pt idx="41">
                  <c:v>8.4000000000000005E-2</c:v>
                </c:pt>
                <c:pt idx="42">
                  <c:v>8.5999999999999993E-2</c:v>
                </c:pt>
                <c:pt idx="43">
                  <c:v>8.7999999999999995E-2</c:v>
                </c:pt>
                <c:pt idx="44">
                  <c:v>0.09</c:v>
                </c:pt>
                <c:pt idx="45">
                  <c:v>9.1999999999999998E-2</c:v>
                </c:pt>
                <c:pt idx="46">
                  <c:v>9.4E-2</c:v>
                </c:pt>
                <c:pt idx="47">
                  <c:v>9.6000000000000002E-2</c:v>
                </c:pt>
                <c:pt idx="48">
                  <c:v>9.8000000000000004E-2</c:v>
                </c:pt>
                <c:pt idx="49">
                  <c:v>0.1</c:v>
                </c:pt>
                <c:pt idx="50">
                  <c:v>0.10199999999999999</c:v>
                </c:pt>
                <c:pt idx="51">
                  <c:v>0.104</c:v>
                </c:pt>
                <c:pt idx="52">
                  <c:v>0.106</c:v>
                </c:pt>
                <c:pt idx="53">
                  <c:v>0.108</c:v>
                </c:pt>
                <c:pt idx="54">
                  <c:v>0.11</c:v>
                </c:pt>
                <c:pt idx="55">
                  <c:v>0.112</c:v>
                </c:pt>
                <c:pt idx="56">
                  <c:v>0.114</c:v>
                </c:pt>
                <c:pt idx="57">
                  <c:v>0.11600000000000001</c:v>
                </c:pt>
                <c:pt idx="58">
                  <c:v>0.11799999999999999</c:v>
                </c:pt>
                <c:pt idx="59">
                  <c:v>0.12</c:v>
                </c:pt>
                <c:pt idx="60">
                  <c:v>0.122</c:v>
                </c:pt>
                <c:pt idx="61">
                  <c:v>0.124</c:v>
                </c:pt>
                <c:pt idx="62">
                  <c:v>0.126</c:v>
                </c:pt>
                <c:pt idx="63">
                  <c:v>0.128</c:v>
                </c:pt>
                <c:pt idx="64">
                  <c:v>0.13</c:v>
                </c:pt>
                <c:pt idx="65">
                  <c:v>0.13200000000000001</c:v>
                </c:pt>
                <c:pt idx="66">
                  <c:v>0.13400000000000001</c:v>
                </c:pt>
                <c:pt idx="67">
                  <c:v>0.13600000000000001</c:v>
                </c:pt>
                <c:pt idx="68">
                  <c:v>0.13800000000000001</c:v>
                </c:pt>
                <c:pt idx="69">
                  <c:v>0.14000000000000001</c:v>
                </c:pt>
                <c:pt idx="70">
                  <c:v>0.14199999999999999</c:v>
                </c:pt>
                <c:pt idx="71">
                  <c:v>0.14399999999999999</c:v>
                </c:pt>
                <c:pt idx="72">
                  <c:v>0.14599999999999999</c:v>
                </c:pt>
                <c:pt idx="73">
                  <c:v>0.14799999999999999</c:v>
                </c:pt>
                <c:pt idx="74">
                  <c:v>0.15</c:v>
                </c:pt>
                <c:pt idx="75">
                  <c:v>0.152</c:v>
                </c:pt>
                <c:pt idx="76">
                  <c:v>0.154</c:v>
                </c:pt>
                <c:pt idx="77">
                  <c:v>0.156</c:v>
                </c:pt>
                <c:pt idx="78">
                  <c:v>0.158</c:v>
                </c:pt>
                <c:pt idx="79">
                  <c:v>0.16</c:v>
                </c:pt>
                <c:pt idx="80">
                  <c:v>0.16200000000000001</c:v>
                </c:pt>
                <c:pt idx="81">
                  <c:v>0.16400000000000001</c:v>
                </c:pt>
                <c:pt idx="82">
                  <c:v>0.16600000000000001</c:v>
                </c:pt>
                <c:pt idx="83">
                  <c:v>0.16800000000000001</c:v>
                </c:pt>
                <c:pt idx="84">
                  <c:v>0.17</c:v>
                </c:pt>
                <c:pt idx="85">
                  <c:v>0.17199999999999999</c:v>
                </c:pt>
                <c:pt idx="86">
                  <c:v>0.17399999999999999</c:v>
                </c:pt>
                <c:pt idx="87">
                  <c:v>0.17599999999999999</c:v>
                </c:pt>
                <c:pt idx="88">
                  <c:v>0.17799999999999999</c:v>
                </c:pt>
                <c:pt idx="89">
                  <c:v>0.18</c:v>
                </c:pt>
                <c:pt idx="90">
                  <c:v>0.182</c:v>
                </c:pt>
                <c:pt idx="91">
                  <c:v>0.184</c:v>
                </c:pt>
                <c:pt idx="92">
                  <c:v>0.186</c:v>
                </c:pt>
                <c:pt idx="93">
                  <c:v>0.188</c:v>
                </c:pt>
                <c:pt idx="94">
                  <c:v>0.19</c:v>
                </c:pt>
                <c:pt idx="95">
                  <c:v>0.192</c:v>
                </c:pt>
                <c:pt idx="96">
                  <c:v>0.19400000000000001</c:v>
                </c:pt>
                <c:pt idx="97">
                  <c:v>0.19600000000000001</c:v>
                </c:pt>
                <c:pt idx="98">
                  <c:v>0.19800000000000001</c:v>
                </c:pt>
                <c:pt idx="99">
                  <c:v>0.2</c:v>
                </c:pt>
                <c:pt idx="100">
                  <c:v>0.20200000000000001</c:v>
                </c:pt>
                <c:pt idx="101">
                  <c:v>0.20399999999999999</c:v>
                </c:pt>
                <c:pt idx="102">
                  <c:v>0.20599999999999999</c:v>
                </c:pt>
                <c:pt idx="103">
                  <c:v>0.20799999999999999</c:v>
                </c:pt>
                <c:pt idx="104">
                  <c:v>0.21</c:v>
                </c:pt>
                <c:pt idx="105">
                  <c:v>0.21199999999999999</c:v>
                </c:pt>
                <c:pt idx="106">
                  <c:v>0.214</c:v>
                </c:pt>
                <c:pt idx="107">
                  <c:v>0.216</c:v>
                </c:pt>
                <c:pt idx="108">
                  <c:v>0.218</c:v>
                </c:pt>
                <c:pt idx="109">
                  <c:v>0.22</c:v>
                </c:pt>
                <c:pt idx="110">
                  <c:v>0.222</c:v>
                </c:pt>
                <c:pt idx="111">
                  <c:v>0.224</c:v>
                </c:pt>
                <c:pt idx="112">
                  <c:v>0.22600000000000001</c:v>
                </c:pt>
                <c:pt idx="113">
                  <c:v>0.22800000000000001</c:v>
                </c:pt>
                <c:pt idx="114">
                  <c:v>0.23</c:v>
                </c:pt>
                <c:pt idx="115">
                  <c:v>0.23200000000000001</c:v>
                </c:pt>
                <c:pt idx="116">
                  <c:v>0.23400000000000001</c:v>
                </c:pt>
                <c:pt idx="117">
                  <c:v>0.23599999999999999</c:v>
                </c:pt>
                <c:pt idx="118">
                  <c:v>0.23799999999999999</c:v>
                </c:pt>
                <c:pt idx="119">
                  <c:v>0.24</c:v>
                </c:pt>
              </c:numCache>
            </c:numRef>
          </c:xVal>
          <c:yVal>
            <c:numRef>
              <c:f>Sheet1!$D$4:$D$123</c:f>
              <c:numCache>
                <c:formatCode>General</c:formatCode>
                <c:ptCount val="120"/>
                <c:pt idx="0">
                  <c:v>0</c:v>
                </c:pt>
                <c:pt idx="1">
                  <c:v>1346</c:v>
                </c:pt>
                <c:pt idx="2">
                  <c:v>3035</c:v>
                </c:pt>
                <c:pt idx="3">
                  <c:v>5881</c:v>
                </c:pt>
                <c:pt idx="4">
                  <c:v>8683</c:v>
                </c:pt>
                <c:pt idx="5">
                  <c:v>11571</c:v>
                </c:pt>
                <c:pt idx="6">
                  <c:v>14504</c:v>
                </c:pt>
                <c:pt idx="7">
                  <c:v>17432</c:v>
                </c:pt>
                <c:pt idx="8">
                  <c:v>20327</c:v>
                </c:pt>
                <c:pt idx="9">
                  <c:v>23209</c:v>
                </c:pt>
                <c:pt idx="10">
                  <c:v>26044</c:v>
                </c:pt>
                <c:pt idx="11">
                  <c:v>28831</c:v>
                </c:pt>
                <c:pt idx="12">
                  <c:v>31539</c:v>
                </c:pt>
                <c:pt idx="13">
                  <c:v>34207</c:v>
                </c:pt>
                <c:pt idx="14">
                  <c:v>36827</c:v>
                </c:pt>
                <c:pt idx="15">
                  <c:v>39378</c:v>
                </c:pt>
                <c:pt idx="16">
                  <c:v>41882</c:v>
                </c:pt>
                <c:pt idx="17">
                  <c:v>44325</c:v>
                </c:pt>
                <c:pt idx="18">
                  <c:v>46726</c:v>
                </c:pt>
                <c:pt idx="19">
                  <c:v>49078</c:v>
                </c:pt>
                <c:pt idx="20">
                  <c:v>51363</c:v>
                </c:pt>
                <c:pt idx="21">
                  <c:v>53606</c:v>
                </c:pt>
                <c:pt idx="22">
                  <c:v>55788</c:v>
                </c:pt>
                <c:pt idx="23">
                  <c:v>57944</c:v>
                </c:pt>
                <c:pt idx="24">
                  <c:v>60051</c:v>
                </c:pt>
                <c:pt idx="25">
                  <c:v>62118</c:v>
                </c:pt>
                <c:pt idx="26">
                  <c:v>64108</c:v>
                </c:pt>
                <c:pt idx="27">
                  <c:v>66051</c:v>
                </c:pt>
                <c:pt idx="28">
                  <c:v>67965</c:v>
                </c:pt>
                <c:pt idx="29">
                  <c:v>69826</c:v>
                </c:pt>
                <c:pt idx="30">
                  <c:v>71653</c:v>
                </c:pt>
                <c:pt idx="31">
                  <c:v>73443</c:v>
                </c:pt>
                <c:pt idx="32">
                  <c:v>75196</c:v>
                </c:pt>
                <c:pt idx="33">
                  <c:v>76890</c:v>
                </c:pt>
                <c:pt idx="34">
                  <c:v>78453</c:v>
                </c:pt>
                <c:pt idx="35">
                  <c:v>79706</c:v>
                </c:pt>
                <c:pt idx="36">
                  <c:v>80936</c:v>
                </c:pt>
                <c:pt idx="37">
                  <c:v>82090</c:v>
                </c:pt>
                <c:pt idx="38">
                  <c:v>83255</c:v>
                </c:pt>
                <c:pt idx="39">
                  <c:v>84395</c:v>
                </c:pt>
                <c:pt idx="40">
                  <c:v>85585</c:v>
                </c:pt>
                <c:pt idx="41">
                  <c:v>86741</c:v>
                </c:pt>
                <c:pt idx="42">
                  <c:v>87877</c:v>
                </c:pt>
                <c:pt idx="43">
                  <c:v>89029</c:v>
                </c:pt>
                <c:pt idx="44">
                  <c:v>90202</c:v>
                </c:pt>
                <c:pt idx="45">
                  <c:v>91367</c:v>
                </c:pt>
                <c:pt idx="46">
                  <c:v>92514</c:v>
                </c:pt>
                <c:pt idx="47">
                  <c:v>93661</c:v>
                </c:pt>
                <c:pt idx="48">
                  <c:v>94784</c:v>
                </c:pt>
                <c:pt idx="49">
                  <c:v>95908</c:v>
                </c:pt>
                <c:pt idx="50">
                  <c:v>97049</c:v>
                </c:pt>
                <c:pt idx="51">
                  <c:v>98157</c:v>
                </c:pt>
                <c:pt idx="52">
                  <c:v>99251</c:v>
                </c:pt>
                <c:pt idx="53">
                  <c:v>100387</c:v>
                </c:pt>
                <c:pt idx="54">
                  <c:v>101509</c:v>
                </c:pt>
                <c:pt idx="55">
                  <c:v>102654</c:v>
                </c:pt>
                <c:pt idx="56">
                  <c:v>103767</c:v>
                </c:pt>
                <c:pt idx="57">
                  <c:v>104922</c:v>
                </c:pt>
                <c:pt idx="58">
                  <c:v>106042</c:v>
                </c:pt>
                <c:pt idx="59">
                  <c:v>107190</c:v>
                </c:pt>
                <c:pt idx="60">
                  <c:v>108359</c:v>
                </c:pt>
                <c:pt idx="61">
                  <c:v>109559</c:v>
                </c:pt>
                <c:pt idx="62">
                  <c:v>110749</c:v>
                </c:pt>
                <c:pt idx="63">
                  <c:v>111949</c:v>
                </c:pt>
                <c:pt idx="64">
                  <c:v>113167</c:v>
                </c:pt>
                <c:pt idx="65">
                  <c:v>114398</c:v>
                </c:pt>
                <c:pt idx="66">
                  <c:v>115647</c:v>
                </c:pt>
                <c:pt idx="67">
                  <c:v>116916</c:v>
                </c:pt>
                <c:pt idx="68">
                  <c:v>118218</c:v>
                </c:pt>
                <c:pt idx="69">
                  <c:v>119509</c:v>
                </c:pt>
                <c:pt idx="70">
                  <c:v>120828</c:v>
                </c:pt>
                <c:pt idx="71">
                  <c:v>122179</c:v>
                </c:pt>
                <c:pt idx="72">
                  <c:v>123545</c:v>
                </c:pt>
                <c:pt idx="73">
                  <c:v>124953</c:v>
                </c:pt>
                <c:pt idx="74">
                  <c:v>126360</c:v>
                </c:pt>
                <c:pt idx="75">
                  <c:v>127804</c:v>
                </c:pt>
                <c:pt idx="76">
                  <c:v>129303</c:v>
                </c:pt>
                <c:pt idx="77">
                  <c:v>130802</c:v>
                </c:pt>
                <c:pt idx="78">
                  <c:v>132317</c:v>
                </c:pt>
                <c:pt idx="79">
                  <c:v>133846</c:v>
                </c:pt>
                <c:pt idx="80">
                  <c:v>135416</c:v>
                </c:pt>
                <c:pt idx="81">
                  <c:v>136962</c:v>
                </c:pt>
                <c:pt idx="82">
                  <c:v>138441</c:v>
                </c:pt>
                <c:pt idx="83">
                  <c:v>139888</c:v>
                </c:pt>
                <c:pt idx="84">
                  <c:v>141217</c:v>
                </c:pt>
                <c:pt idx="85">
                  <c:v>142323</c:v>
                </c:pt>
                <c:pt idx="86">
                  <c:v>143167</c:v>
                </c:pt>
                <c:pt idx="87">
                  <c:v>143729</c:v>
                </c:pt>
                <c:pt idx="88">
                  <c:v>144078</c:v>
                </c:pt>
                <c:pt idx="89">
                  <c:v>144304</c:v>
                </c:pt>
                <c:pt idx="90">
                  <c:v>144445</c:v>
                </c:pt>
                <c:pt idx="91">
                  <c:v>144534</c:v>
                </c:pt>
                <c:pt idx="92">
                  <c:v>144576</c:v>
                </c:pt>
                <c:pt idx="93">
                  <c:v>144607</c:v>
                </c:pt>
                <c:pt idx="94">
                  <c:v>144639</c:v>
                </c:pt>
                <c:pt idx="95">
                  <c:v>144662</c:v>
                </c:pt>
                <c:pt idx="96">
                  <c:v>144685</c:v>
                </c:pt>
                <c:pt idx="97">
                  <c:v>144701</c:v>
                </c:pt>
                <c:pt idx="98">
                  <c:v>144721</c:v>
                </c:pt>
                <c:pt idx="99">
                  <c:v>144733</c:v>
                </c:pt>
                <c:pt idx="100">
                  <c:v>144749</c:v>
                </c:pt>
                <c:pt idx="101">
                  <c:v>144772</c:v>
                </c:pt>
                <c:pt idx="102">
                  <c:v>144785</c:v>
                </c:pt>
                <c:pt idx="103">
                  <c:v>144808</c:v>
                </c:pt>
                <c:pt idx="104">
                  <c:v>144825</c:v>
                </c:pt>
                <c:pt idx="105">
                  <c:v>144842</c:v>
                </c:pt>
                <c:pt idx="106">
                  <c:v>144856</c:v>
                </c:pt>
                <c:pt idx="107">
                  <c:v>144866</c:v>
                </c:pt>
                <c:pt idx="108">
                  <c:v>144877</c:v>
                </c:pt>
                <c:pt idx="109">
                  <c:v>144890</c:v>
                </c:pt>
                <c:pt idx="110">
                  <c:v>144903</c:v>
                </c:pt>
                <c:pt idx="111">
                  <c:v>144912</c:v>
                </c:pt>
                <c:pt idx="112">
                  <c:v>144926</c:v>
                </c:pt>
                <c:pt idx="113">
                  <c:v>144938</c:v>
                </c:pt>
                <c:pt idx="114">
                  <c:v>144952</c:v>
                </c:pt>
                <c:pt idx="115">
                  <c:v>144962</c:v>
                </c:pt>
                <c:pt idx="116">
                  <c:v>144971</c:v>
                </c:pt>
                <c:pt idx="117">
                  <c:v>144978</c:v>
                </c:pt>
                <c:pt idx="118">
                  <c:v>144995</c:v>
                </c:pt>
                <c:pt idx="119">
                  <c:v>145008</c:v>
                </c:pt>
              </c:numCache>
            </c:numRef>
          </c:yVal>
          <c:smooth val="1"/>
        </c:ser>
        <c:ser>
          <c:idx val="2"/>
          <c:order val="2"/>
          <c:tx>
            <c:strRef>
              <c:f>Sheet1!$E$3</c:f>
              <c:strCache>
                <c:ptCount val="1"/>
                <c:pt idx="0">
                  <c:v>Stationary</c:v>
                </c:pt>
              </c:strCache>
            </c:strRef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xVal>
            <c:numRef>
              <c:f>Sheet1!$B$4:$B$123</c:f>
              <c:numCache>
                <c:formatCode>General</c:formatCode>
                <c:ptCount val="120"/>
                <c:pt idx="0">
                  <c:v>2E-3</c:v>
                </c:pt>
                <c:pt idx="1">
                  <c:v>4.0000000000000001E-3</c:v>
                </c:pt>
                <c:pt idx="2">
                  <c:v>6.0000000000000001E-3</c:v>
                </c:pt>
                <c:pt idx="3">
                  <c:v>8.0000000000000002E-3</c:v>
                </c:pt>
                <c:pt idx="4">
                  <c:v>0.01</c:v>
                </c:pt>
                <c:pt idx="5">
                  <c:v>1.2E-2</c:v>
                </c:pt>
                <c:pt idx="6">
                  <c:v>1.4E-2</c:v>
                </c:pt>
                <c:pt idx="7">
                  <c:v>1.6E-2</c:v>
                </c:pt>
                <c:pt idx="8">
                  <c:v>1.7999999999999999E-2</c:v>
                </c:pt>
                <c:pt idx="9">
                  <c:v>0.02</c:v>
                </c:pt>
                <c:pt idx="10">
                  <c:v>2.1999999999999999E-2</c:v>
                </c:pt>
                <c:pt idx="11">
                  <c:v>2.4E-2</c:v>
                </c:pt>
                <c:pt idx="12">
                  <c:v>2.5999999999999999E-2</c:v>
                </c:pt>
                <c:pt idx="13">
                  <c:v>2.8000000000000001E-2</c:v>
                </c:pt>
                <c:pt idx="14">
                  <c:v>0.03</c:v>
                </c:pt>
                <c:pt idx="15">
                  <c:v>3.2000000000000001E-2</c:v>
                </c:pt>
                <c:pt idx="16">
                  <c:v>3.4000000000000002E-2</c:v>
                </c:pt>
                <c:pt idx="17">
                  <c:v>3.5999999999999997E-2</c:v>
                </c:pt>
                <c:pt idx="18">
                  <c:v>3.7999999999999999E-2</c:v>
                </c:pt>
                <c:pt idx="19">
                  <c:v>0.04</c:v>
                </c:pt>
                <c:pt idx="20">
                  <c:v>4.2000000000000003E-2</c:v>
                </c:pt>
                <c:pt idx="21">
                  <c:v>4.3999999999999997E-2</c:v>
                </c:pt>
                <c:pt idx="22">
                  <c:v>4.5999999999999999E-2</c:v>
                </c:pt>
                <c:pt idx="23">
                  <c:v>4.8000000000000001E-2</c:v>
                </c:pt>
                <c:pt idx="24">
                  <c:v>0.05</c:v>
                </c:pt>
                <c:pt idx="25">
                  <c:v>5.1999999999999998E-2</c:v>
                </c:pt>
                <c:pt idx="26">
                  <c:v>5.3999999999999999E-2</c:v>
                </c:pt>
                <c:pt idx="27">
                  <c:v>5.6000000000000001E-2</c:v>
                </c:pt>
                <c:pt idx="28">
                  <c:v>5.8000000000000003E-2</c:v>
                </c:pt>
                <c:pt idx="29">
                  <c:v>0.06</c:v>
                </c:pt>
                <c:pt idx="30">
                  <c:v>6.2E-2</c:v>
                </c:pt>
                <c:pt idx="31">
                  <c:v>6.4000000000000001E-2</c:v>
                </c:pt>
                <c:pt idx="32">
                  <c:v>6.6000000000000003E-2</c:v>
                </c:pt>
                <c:pt idx="33">
                  <c:v>6.8000000000000005E-2</c:v>
                </c:pt>
                <c:pt idx="34">
                  <c:v>7.0000000000000007E-2</c:v>
                </c:pt>
                <c:pt idx="35">
                  <c:v>7.1999999999999995E-2</c:v>
                </c:pt>
                <c:pt idx="36">
                  <c:v>7.3999999999999996E-2</c:v>
                </c:pt>
                <c:pt idx="37">
                  <c:v>7.5999999999999998E-2</c:v>
                </c:pt>
                <c:pt idx="38">
                  <c:v>7.8E-2</c:v>
                </c:pt>
                <c:pt idx="39">
                  <c:v>0.08</c:v>
                </c:pt>
                <c:pt idx="40">
                  <c:v>8.2000000000000003E-2</c:v>
                </c:pt>
                <c:pt idx="41">
                  <c:v>8.4000000000000005E-2</c:v>
                </c:pt>
                <c:pt idx="42">
                  <c:v>8.5999999999999993E-2</c:v>
                </c:pt>
                <c:pt idx="43">
                  <c:v>8.7999999999999995E-2</c:v>
                </c:pt>
                <c:pt idx="44">
                  <c:v>0.09</c:v>
                </c:pt>
                <c:pt idx="45">
                  <c:v>9.1999999999999998E-2</c:v>
                </c:pt>
                <c:pt idx="46">
                  <c:v>9.4E-2</c:v>
                </c:pt>
                <c:pt idx="47">
                  <c:v>9.6000000000000002E-2</c:v>
                </c:pt>
                <c:pt idx="48">
                  <c:v>9.8000000000000004E-2</c:v>
                </c:pt>
                <c:pt idx="49">
                  <c:v>0.1</c:v>
                </c:pt>
                <c:pt idx="50">
                  <c:v>0.10199999999999999</c:v>
                </c:pt>
                <c:pt idx="51">
                  <c:v>0.104</c:v>
                </c:pt>
                <c:pt idx="52">
                  <c:v>0.106</c:v>
                </c:pt>
                <c:pt idx="53">
                  <c:v>0.108</c:v>
                </c:pt>
                <c:pt idx="54">
                  <c:v>0.11</c:v>
                </c:pt>
                <c:pt idx="55">
                  <c:v>0.112</c:v>
                </c:pt>
                <c:pt idx="56">
                  <c:v>0.114</c:v>
                </c:pt>
                <c:pt idx="57">
                  <c:v>0.11600000000000001</c:v>
                </c:pt>
                <c:pt idx="58">
                  <c:v>0.11799999999999999</c:v>
                </c:pt>
                <c:pt idx="59">
                  <c:v>0.12</c:v>
                </c:pt>
                <c:pt idx="60">
                  <c:v>0.122</c:v>
                </c:pt>
                <c:pt idx="61">
                  <c:v>0.124</c:v>
                </c:pt>
                <c:pt idx="62">
                  <c:v>0.126</c:v>
                </c:pt>
                <c:pt idx="63">
                  <c:v>0.128</c:v>
                </c:pt>
                <c:pt idx="64">
                  <c:v>0.13</c:v>
                </c:pt>
                <c:pt idx="65">
                  <c:v>0.13200000000000001</c:v>
                </c:pt>
                <c:pt idx="66">
                  <c:v>0.13400000000000001</c:v>
                </c:pt>
                <c:pt idx="67">
                  <c:v>0.13600000000000001</c:v>
                </c:pt>
                <c:pt idx="68">
                  <c:v>0.13800000000000001</c:v>
                </c:pt>
                <c:pt idx="69">
                  <c:v>0.14000000000000001</c:v>
                </c:pt>
                <c:pt idx="70">
                  <c:v>0.14199999999999999</c:v>
                </c:pt>
                <c:pt idx="71">
                  <c:v>0.14399999999999999</c:v>
                </c:pt>
                <c:pt idx="72">
                  <c:v>0.14599999999999999</c:v>
                </c:pt>
                <c:pt idx="73">
                  <c:v>0.14799999999999999</c:v>
                </c:pt>
                <c:pt idx="74">
                  <c:v>0.15</c:v>
                </c:pt>
                <c:pt idx="75">
                  <c:v>0.152</c:v>
                </c:pt>
                <c:pt idx="76">
                  <c:v>0.154</c:v>
                </c:pt>
                <c:pt idx="77">
                  <c:v>0.156</c:v>
                </c:pt>
                <c:pt idx="78">
                  <c:v>0.158</c:v>
                </c:pt>
                <c:pt idx="79">
                  <c:v>0.16</c:v>
                </c:pt>
                <c:pt idx="80">
                  <c:v>0.16200000000000001</c:v>
                </c:pt>
                <c:pt idx="81">
                  <c:v>0.16400000000000001</c:v>
                </c:pt>
                <c:pt idx="82">
                  <c:v>0.16600000000000001</c:v>
                </c:pt>
                <c:pt idx="83">
                  <c:v>0.16800000000000001</c:v>
                </c:pt>
                <c:pt idx="84">
                  <c:v>0.17</c:v>
                </c:pt>
                <c:pt idx="85">
                  <c:v>0.17199999999999999</c:v>
                </c:pt>
                <c:pt idx="86">
                  <c:v>0.17399999999999999</c:v>
                </c:pt>
                <c:pt idx="87">
                  <c:v>0.17599999999999999</c:v>
                </c:pt>
                <c:pt idx="88">
                  <c:v>0.17799999999999999</c:v>
                </c:pt>
                <c:pt idx="89">
                  <c:v>0.18</c:v>
                </c:pt>
                <c:pt idx="90">
                  <c:v>0.182</c:v>
                </c:pt>
                <c:pt idx="91">
                  <c:v>0.184</c:v>
                </c:pt>
                <c:pt idx="92">
                  <c:v>0.186</c:v>
                </c:pt>
                <c:pt idx="93">
                  <c:v>0.188</c:v>
                </c:pt>
                <c:pt idx="94">
                  <c:v>0.19</c:v>
                </c:pt>
                <c:pt idx="95">
                  <c:v>0.192</c:v>
                </c:pt>
                <c:pt idx="96">
                  <c:v>0.19400000000000001</c:v>
                </c:pt>
                <c:pt idx="97">
                  <c:v>0.19600000000000001</c:v>
                </c:pt>
                <c:pt idx="98">
                  <c:v>0.19800000000000001</c:v>
                </c:pt>
                <c:pt idx="99">
                  <c:v>0.2</c:v>
                </c:pt>
                <c:pt idx="100">
                  <c:v>0.20200000000000001</c:v>
                </c:pt>
                <c:pt idx="101">
                  <c:v>0.20399999999999999</c:v>
                </c:pt>
                <c:pt idx="102">
                  <c:v>0.20599999999999999</c:v>
                </c:pt>
                <c:pt idx="103">
                  <c:v>0.20799999999999999</c:v>
                </c:pt>
                <c:pt idx="104">
                  <c:v>0.21</c:v>
                </c:pt>
                <c:pt idx="105">
                  <c:v>0.21199999999999999</c:v>
                </c:pt>
                <c:pt idx="106">
                  <c:v>0.214</c:v>
                </c:pt>
                <c:pt idx="107">
                  <c:v>0.216</c:v>
                </c:pt>
                <c:pt idx="108">
                  <c:v>0.218</c:v>
                </c:pt>
                <c:pt idx="109">
                  <c:v>0.22</c:v>
                </c:pt>
                <c:pt idx="110">
                  <c:v>0.222</c:v>
                </c:pt>
                <c:pt idx="111">
                  <c:v>0.224</c:v>
                </c:pt>
                <c:pt idx="112">
                  <c:v>0.22600000000000001</c:v>
                </c:pt>
                <c:pt idx="113">
                  <c:v>0.22800000000000001</c:v>
                </c:pt>
                <c:pt idx="114">
                  <c:v>0.23</c:v>
                </c:pt>
                <c:pt idx="115">
                  <c:v>0.23200000000000001</c:v>
                </c:pt>
                <c:pt idx="116">
                  <c:v>0.23400000000000001</c:v>
                </c:pt>
                <c:pt idx="117">
                  <c:v>0.23599999999999999</c:v>
                </c:pt>
                <c:pt idx="118">
                  <c:v>0.23799999999999999</c:v>
                </c:pt>
                <c:pt idx="119">
                  <c:v>0.24</c:v>
                </c:pt>
              </c:numCache>
            </c:numRef>
          </c:xVal>
          <c:yVal>
            <c:numRef>
              <c:f>Sheet1!$E$4:$E$123</c:f>
              <c:numCache>
                <c:formatCode>General</c:formatCode>
                <c:ptCount val="120"/>
                <c:pt idx="0">
                  <c:v>0</c:v>
                </c:pt>
                <c:pt idx="1">
                  <c:v>0</c:v>
                </c:pt>
                <c:pt idx="2">
                  <c:v>249</c:v>
                </c:pt>
                <c:pt idx="3">
                  <c:v>1453</c:v>
                </c:pt>
                <c:pt idx="4">
                  <c:v>1809</c:v>
                </c:pt>
                <c:pt idx="5">
                  <c:v>2847</c:v>
                </c:pt>
                <c:pt idx="6">
                  <c:v>3975</c:v>
                </c:pt>
                <c:pt idx="7">
                  <c:v>4739</c:v>
                </c:pt>
                <c:pt idx="8">
                  <c:v>5665</c:v>
                </c:pt>
                <c:pt idx="9">
                  <c:v>6793</c:v>
                </c:pt>
                <c:pt idx="10">
                  <c:v>7913</c:v>
                </c:pt>
                <c:pt idx="11">
                  <c:v>9073</c:v>
                </c:pt>
                <c:pt idx="12">
                  <c:v>10189</c:v>
                </c:pt>
                <c:pt idx="13">
                  <c:v>11354</c:v>
                </c:pt>
                <c:pt idx="14">
                  <c:v>12532</c:v>
                </c:pt>
                <c:pt idx="15">
                  <c:v>13796</c:v>
                </c:pt>
                <c:pt idx="16">
                  <c:v>15008</c:v>
                </c:pt>
                <c:pt idx="17">
                  <c:v>16235</c:v>
                </c:pt>
                <c:pt idx="18">
                  <c:v>17446</c:v>
                </c:pt>
                <c:pt idx="19">
                  <c:v>18675</c:v>
                </c:pt>
                <c:pt idx="20">
                  <c:v>19915</c:v>
                </c:pt>
                <c:pt idx="21">
                  <c:v>21161</c:v>
                </c:pt>
                <c:pt idx="22">
                  <c:v>22425</c:v>
                </c:pt>
                <c:pt idx="23">
                  <c:v>23658</c:v>
                </c:pt>
                <c:pt idx="24">
                  <c:v>24903</c:v>
                </c:pt>
                <c:pt idx="25">
                  <c:v>26153</c:v>
                </c:pt>
                <c:pt idx="26">
                  <c:v>27422</c:v>
                </c:pt>
                <c:pt idx="27">
                  <c:v>28686</c:v>
                </c:pt>
                <c:pt idx="28">
                  <c:v>29936</c:v>
                </c:pt>
                <c:pt idx="29">
                  <c:v>31188</c:v>
                </c:pt>
                <c:pt idx="30">
                  <c:v>32432</c:v>
                </c:pt>
                <c:pt idx="31">
                  <c:v>33625</c:v>
                </c:pt>
                <c:pt idx="32">
                  <c:v>34859</c:v>
                </c:pt>
                <c:pt idx="33">
                  <c:v>36062</c:v>
                </c:pt>
                <c:pt idx="34">
                  <c:v>37290</c:v>
                </c:pt>
                <c:pt idx="35">
                  <c:v>38499</c:v>
                </c:pt>
                <c:pt idx="36">
                  <c:v>39691</c:v>
                </c:pt>
                <c:pt idx="37">
                  <c:v>40913</c:v>
                </c:pt>
                <c:pt idx="38">
                  <c:v>42102</c:v>
                </c:pt>
                <c:pt idx="39">
                  <c:v>43308</c:v>
                </c:pt>
                <c:pt idx="40">
                  <c:v>44500</c:v>
                </c:pt>
                <c:pt idx="41">
                  <c:v>45700</c:v>
                </c:pt>
                <c:pt idx="42">
                  <c:v>46872</c:v>
                </c:pt>
                <c:pt idx="43">
                  <c:v>48076</c:v>
                </c:pt>
                <c:pt idx="44">
                  <c:v>49262</c:v>
                </c:pt>
                <c:pt idx="45">
                  <c:v>50442</c:v>
                </c:pt>
                <c:pt idx="46">
                  <c:v>51619</c:v>
                </c:pt>
                <c:pt idx="47">
                  <c:v>52809</c:v>
                </c:pt>
                <c:pt idx="48">
                  <c:v>53999</c:v>
                </c:pt>
                <c:pt idx="49">
                  <c:v>55203</c:v>
                </c:pt>
                <c:pt idx="50">
                  <c:v>56378</c:v>
                </c:pt>
                <c:pt idx="51">
                  <c:v>57559</c:v>
                </c:pt>
                <c:pt idx="52">
                  <c:v>58748</c:v>
                </c:pt>
                <c:pt idx="53">
                  <c:v>59929</c:v>
                </c:pt>
                <c:pt idx="54">
                  <c:v>61142</c:v>
                </c:pt>
                <c:pt idx="55">
                  <c:v>62315</c:v>
                </c:pt>
                <c:pt idx="56">
                  <c:v>63518</c:v>
                </c:pt>
                <c:pt idx="57">
                  <c:v>64745</c:v>
                </c:pt>
                <c:pt idx="58">
                  <c:v>65961</c:v>
                </c:pt>
                <c:pt idx="59">
                  <c:v>67194</c:v>
                </c:pt>
                <c:pt idx="60">
                  <c:v>68433</c:v>
                </c:pt>
                <c:pt idx="61">
                  <c:v>69660</c:v>
                </c:pt>
                <c:pt idx="62">
                  <c:v>70955</c:v>
                </c:pt>
                <c:pt idx="63">
                  <c:v>72204</c:v>
                </c:pt>
                <c:pt idx="64">
                  <c:v>73490</c:v>
                </c:pt>
                <c:pt idx="65">
                  <c:v>74791</c:v>
                </c:pt>
                <c:pt idx="66">
                  <c:v>76115</c:v>
                </c:pt>
                <c:pt idx="67">
                  <c:v>77454</c:v>
                </c:pt>
                <c:pt idx="68">
                  <c:v>78824</c:v>
                </c:pt>
                <c:pt idx="69">
                  <c:v>80245</c:v>
                </c:pt>
                <c:pt idx="70">
                  <c:v>81638</c:v>
                </c:pt>
                <c:pt idx="71">
                  <c:v>83105</c:v>
                </c:pt>
                <c:pt idx="72">
                  <c:v>84639</c:v>
                </c:pt>
                <c:pt idx="73">
                  <c:v>86142</c:v>
                </c:pt>
                <c:pt idx="74">
                  <c:v>87688</c:v>
                </c:pt>
                <c:pt idx="75">
                  <c:v>89307</c:v>
                </c:pt>
                <c:pt idx="76">
                  <c:v>90981</c:v>
                </c:pt>
                <c:pt idx="77">
                  <c:v>92727</c:v>
                </c:pt>
                <c:pt idx="78">
                  <c:v>94513</c:v>
                </c:pt>
                <c:pt idx="79">
                  <c:v>96384</c:v>
                </c:pt>
                <c:pt idx="80">
                  <c:v>98353</c:v>
                </c:pt>
                <c:pt idx="81">
                  <c:v>100421</c:v>
                </c:pt>
                <c:pt idx="82">
                  <c:v>102580</c:v>
                </c:pt>
                <c:pt idx="83">
                  <c:v>104819</c:v>
                </c:pt>
                <c:pt idx="84">
                  <c:v>107140</c:v>
                </c:pt>
                <c:pt idx="85">
                  <c:v>109588</c:v>
                </c:pt>
                <c:pt idx="86">
                  <c:v>112053</c:v>
                </c:pt>
                <c:pt idx="87">
                  <c:v>114637</c:v>
                </c:pt>
                <c:pt idx="88">
                  <c:v>117234</c:v>
                </c:pt>
                <c:pt idx="89">
                  <c:v>119878</c:v>
                </c:pt>
                <c:pt idx="90">
                  <c:v>122512</c:v>
                </c:pt>
                <c:pt idx="91">
                  <c:v>125135</c:v>
                </c:pt>
                <c:pt idx="92">
                  <c:v>127656</c:v>
                </c:pt>
                <c:pt idx="93">
                  <c:v>129978</c:v>
                </c:pt>
                <c:pt idx="94">
                  <c:v>132075</c:v>
                </c:pt>
                <c:pt idx="95">
                  <c:v>133869</c:v>
                </c:pt>
                <c:pt idx="96">
                  <c:v>135419</c:v>
                </c:pt>
                <c:pt idx="97">
                  <c:v>136807</c:v>
                </c:pt>
                <c:pt idx="98">
                  <c:v>138028</c:v>
                </c:pt>
                <c:pt idx="99">
                  <c:v>139148</c:v>
                </c:pt>
                <c:pt idx="100">
                  <c:v>140168</c:v>
                </c:pt>
                <c:pt idx="101">
                  <c:v>141085</c:v>
                </c:pt>
                <c:pt idx="102">
                  <c:v>141910</c:v>
                </c:pt>
                <c:pt idx="103">
                  <c:v>142651</c:v>
                </c:pt>
                <c:pt idx="104">
                  <c:v>143248</c:v>
                </c:pt>
                <c:pt idx="105">
                  <c:v>143707</c:v>
                </c:pt>
                <c:pt idx="106">
                  <c:v>144039</c:v>
                </c:pt>
                <c:pt idx="107">
                  <c:v>144289</c:v>
                </c:pt>
                <c:pt idx="108">
                  <c:v>144439</c:v>
                </c:pt>
                <c:pt idx="109">
                  <c:v>144512</c:v>
                </c:pt>
                <c:pt idx="110">
                  <c:v>144555</c:v>
                </c:pt>
                <c:pt idx="111">
                  <c:v>144588</c:v>
                </c:pt>
                <c:pt idx="112">
                  <c:v>144622</c:v>
                </c:pt>
                <c:pt idx="113">
                  <c:v>144653</c:v>
                </c:pt>
                <c:pt idx="114">
                  <c:v>144669</c:v>
                </c:pt>
                <c:pt idx="115">
                  <c:v>144696</c:v>
                </c:pt>
                <c:pt idx="116">
                  <c:v>144714</c:v>
                </c:pt>
                <c:pt idx="117">
                  <c:v>144728</c:v>
                </c:pt>
                <c:pt idx="118">
                  <c:v>144746</c:v>
                </c:pt>
                <c:pt idx="119">
                  <c:v>144770</c:v>
                </c:pt>
              </c:numCache>
            </c:numRef>
          </c:yVal>
          <c:smooth val="1"/>
        </c:ser>
        <c:ser>
          <c:idx val="3"/>
          <c:order val="3"/>
          <c:tx>
            <c:v>補助線</c:v>
          </c:tx>
          <c:spPr>
            <a:ln w="19050" cap="rnd">
              <a:solidFill>
                <a:schemeClr val="tx1">
                  <a:lumMod val="50000"/>
                  <a:lumOff val="50000"/>
                </a:schemeClr>
              </a:solidFill>
              <a:prstDash val="sysDot"/>
              <a:round/>
            </a:ln>
            <a:effectLst/>
          </c:spPr>
          <c:marker>
            <c:symbol val="none"/>
          </c:marker>
          <c:xVal>
            <c:numRef>
              <c:f>Sheet1!$H$2:$H$3</c:f>
              <c:numCache>
                <c:formatCode>General</c:formatCode>
                <c:ptCount val="2"/>
                <c:pt idx="0">
                  <c:v>6.6666660000000003E-2</c:v>
                </c:pt>
                <c:pt idx="1">
                  <c:v>6.6666660000000003E-2</c:v>
                </c:pt>
              </c:numCache>
            </c:numRef>
          </c:xVal>
          <c:yVal>
            <c:numRef>
              <c:f>Sheet1!$I$2:$I$3</c:f>
              <c:numCache>
                <c:formatCode>General</c:formatCode>
                <c:ptCount val="2"/>
                <c:pt idx="0">
                  <c:v>0</c:v>
                </c:pt>
                <c:pt idx="1">
                  <c:v>160000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22918800"/>
        <c:axId val="222919360"/>
      </c:scatterChart>
      <c:valAx>
        <c:axId val="222918800"/>
        <c:scaling>
          <c:orientation val="minMax"/>
          <c:max val="0.24000000000000002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22919360"/>
        <c:crosses val="autoZero"/>
        <c:crossBetween val="midCat"/>
        <c:majorUnit val="4.0000000000000008E-2"/>
      </c:valAx>
      <c:valAx>
        <c:axId val="222919360"/>
        <c:scaling>
          <c:orientation val="minMax"/>
          <c:max val="160000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22918800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legendEntry>
        <c:idx val="3"/>
        <c:delete val="1"/>
      </c:legendEntry>
      <c:layout>
        <c:manualLayout>
          <c:xMode val="edge"/>
          <c:yMode val="edge"/>
          <c:x val="0.72091572783003388"/>
          <c:y val="0.40673856477019876"/>
          <c:w val="0.21420477907877172"/>
          <c:h val="0.2851988989392157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ja-JP"/>
        </a:p>
      </c:txPr>
    </c:legend>
    <c:plotVisOnly val="1"/>
    <c:dispBlanksAs val="gap"/>
    <c:showDLblsOverMax val="0"/>
  </c:chart>
  <c:spPr>
    <a:noFill/>
    <a:ln w="19050">
      <a:solidFill>
        <a:srgbClr val="99DABA"/>
      </a:solidFill>
    </a:ln>
    <a:effectLst/>
  </c:spPr>
  <c:txPr>
    <a:bodyPr/>
    <a:lstStyle/>
    <a:p>
      <a:pPr>
        <a:defRPr/>
      </a:pPr>
      <a:endParaRPr lang="ja-JP"/>
    </a:p>
  </c:txPr>
  <c:externalData r:id="rId3">
    <c:autoUpdate val="0"/>
  </c:externalData>
  <c:userShapes r:id="rId4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ja-JP" dirty="0"/>
              <a:t>Die</a:t>
            </a:r>
            <a:r>
              <a:rPr lang="ja-JP" altLang="en-US" dirty="0"/>
              <a:t>内部粒子数</a:t>
            </a:r>
            <a:r>
              <a:rPr lang="ja-JP" altLang="en-US" dirty="0" smtClean="0"/>
              <a:t>の推移</a:t>
            </a:r>
            <a:endParaRPr lang="ja-JP" altLang="en-US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ja-JP"/>
        </a:p>
      </c:txPr>
    </c:title>
    <c:autoTitleDeleted val="0"/>
    <c:plotArea>
      <c:layout>
        <c:manualLayout>
          <c:layoutTarget val="inner"/>
          <c:xMode val="edge"/>
          <c:yMode val="edge"/>
          <c:x val="0.13366459244524004"/>
          <c:y val="0.11858749035685268"/>
          <c:w val="0.7852945606967523"/>
          <c:h val="0.74109970501013445"/>
        </c:manualLayout>
      </c:layout>
      <c:scatterChart>
        <c:scatterStyle val="smoothMarker"/>
        <c:varyColors val="0"/>
        <c:ser>
          <c:idx val="0"/>
          <c:order val="0"/>
          <c:tx>
            <c:strRef>
              <c:f>Sheet1!$D$4:$D$5</c:f>
              <c:strCache>
                <c:ptCount val="2"/>
                <c:pt idx="0">
                  <c:v>case1</c:v>
                </c:pt>
                <c:pt idx="1">
                  <c:v>1500/1500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Sheet1!$C$6:$C$125</c:f>
              <c:numCache>
                <c:formatCode>General</c:formatCode>
                <c:ptCount val="120"/>
                <c:pt idx="0">
                  <c:v>2E-3</c:v>
                </c:pt>
                <c:pt idx="1">
                  <c:v>4.0000000000000001E-3</c:v>
                </c:pt>
                <c:pt idx="2">
                  <c:v>6.0000000000000001E-3</c:v>
                </c:pt>
                <c:pt idx="3">
                  <c:v>8.0000000000000002E-3</c:v>
                </c:pt>
                <c:pt idx="4">
                  <c:v>0.01</c:v>
                </c:pt>
                <c:pt idx="5">
                  <c:v>1.2E-2</c:v>
                </c:pt>
                <c:pt idx="6">
                  <c:v>1.4E-2</c:v>
                </c:pt>
                <c:pt idx="7">
                  <c:v>1.6E-2</c:v>
                </c:pt>
                <c:pt idx="8">
                  <c:v>1.7999999999999999E-2</c:v>
                </c:pt>
                <c:pt idx="9">
                  <c:v>0.02</c:v>
                </c:pt>
                <c:pt idx="10">
                  <c:v>2.1999999999999999E-2</c:v>
                </c:pt>
                <c:pt idx="11">
                  <c:v>2.4E-2</c:v>
                </c:pt>
                <c:pt idx="12">
                  <c:v>2.5999999999999999E-2</c:v>
                </c:pt>
                <c:pt idx="13">
                  <c:v>2.8000000000000001E-2</c:v>
                </c:pt>
                <c:pt idx="14">
                  <c:v>0.03</c:v>
                </c:pt>
                <c:pt idx="15">
                  <c:v>3.2000000000000001E-2</c:v>
                </c:pt>
                <c:pt idx="16">
                  <c:v>3.4000000000000002E-2</c:v>
                </c:pt>
                <c:pt idx="17">
                  <c:v>3.5999999999999997E-2</c:v>
                </c:pt>
                <c:pt idx="18">
                  <c:v>3.7999999999999999E-2</c:v>
                </c:pt>
                <c:pt idx="19">
                  <c:v>0.04</c:v>
                </c:pt>
                <c:pt idx="20">
                  <c:v>4.2000000000000003E-2</c:v>
                </c:pt>
                <c:pt idx="21">
                  <c:v>4.3999999999999997E-2</c:v>
                </c:pt>
                <c:pt idx="22">
                  <c:v>4.5999999999999999E-2</c:v>
                </c:pt>
                <c:pt idx="23">
                  <c:v>4.8000000000000001E-2</c:v>
                </c:pt>
                <c:pt idx="24">
                  <c:v>0.05</c:v>
                </c:pt>
                <c:pt idx="25">
                  <c:v>5.1999999999999998E-2</c:v>
                </c:pt>
                <c:pt idx="26">
                  <c:v>5.3999999999999999E-2</c:v>
                </c:pt>
                <c:pt idx="27">
                  <c:v>5.6000000000000001E-2</c:v>
                </c:pt>
                <c:pt idx="28">
                  <c:v>5.8000000000000003E-2</c:v>
                </c:pt>
                <c:pt idx="29">
                  <c:v>0.06</c:v>
                </c:pt>
                <c:pt idx="30">
                  <c:v>6.2E-2</c:v>
                </c:pt>
                <c:pt idx="31">
                  <c:v>6.4000000000000001E-2</c:v>
                </c:pt>
                <c:pt idx="32">
                  <c:v>6.6000000000000003E-2</c:v>
                </c:pt>
                <c:pt idx="33">
                  <c:v>6.8000000000000005E-2</c:v>
                </c:pt>
                <c:pt idx="34">
                  <c:v>7.0000000000000007E-2</c:v>
                </c:pt>
                <c:pt idx="35">
                  <c:v>7.1999999999999995E-2</c:v>
                </c:pt>
                <c:pt idx="36">
                  <c:v>7.3999999999999996E-2</c:v>
                </c:pt>
                <c:pt idx="37">
                  <c:v>7.5999999999999998E-2</c:v>
                </c:pt>
                <c:pt idx="38">
                  <c:v>7.8E-2</c:v>
                </c:pt>
                <c:pt idx="39">
                  <c:v>0.08</c:v>
                </c:pt>
                <c:pt idx="40">
                  <c:v>8.2000000000000003E-2</c:v>
                </c:pt>
                <c:pt idx="41">
                  <c:v>8.4000000000000005E-2</c:v>
                </c:pt>
                <c:pt idx="42">
                  <c:v>8.5999999999999993E-2</c:v>
                </c:pt>
                <c:pt idx="43">
                  <c:v>8.7999999999999995E-2</c:v>
                </c:pt>
                <c:pt idx="44">
                  <c:v>0.09</c:v>
                </c:pt>
                <c:pt idx="45">
                  <c:v>9.1999999999999998E-2</c:v>
                </c:pt>
                <c:pt idx="46">
                  <c:v>9.4E-2</c:v>
                </c:pt>
                <c:pt idx="47">
                  <c:v>9.6000000000000002E-2</c:v>
                </c:pt>
                <c:pt idx="48">
                  <c:v>9.8000000000000004E-2</c:v>
                </c:pt>
                <c:pt idx="49">
                  <c:v>0.1</c:v>
                </c:pt>
                <c:pt idx="50">
                  <c:v>0.10199999999999999</c:v>
                </c:pt>
                <c:pt idx="51">
                  <c:v>0.104</c:v>
                </c:pt>
                <c:pt idx="52">
                  <c:v>0.106</c:v>
                </c:pt>
                <c:pt idx="53">
                  <c:v>0.108</c:v>
                </c:pt>
                <c:pt idx="54">
                  <c:v>0.11</c:v>
                </c:pt>
                <c:pt idx="55">
                  <c:v>0.112</c:v>
                </c:pt>
                <c:pt idx="56">
                  <c:v>0.114</c:v>
                </c:pt>
                <c:pt idx="57">
                  <c:v>0.11600000000000001</c:v>
                </c:pt>
                <c:pt idx="58">
                  <c:v>0.11799999999999999</c:v>
                </c:pt>
                <c:pt idx="59">
                  <c:v>0.12</c:v>
                </c:pt>
                <c:pt idx="60">
                  <c:v>0.122</c:v>
                </c:pt>
                <c:pt idx="61">
                  <c:v>0.124</c:v>
                </c:pt>
                <c:pt idx="62">
                  <c:v>0.126</c:v>
                </c:pt>
                <c:pt idx="63">
                  <c:v>0.128</c:v>
                </c:pt>
                <c:pt idx="64">
                  <c:v>0.13</c:v>
                </c:pt>
                <c:pt idx="65">
                  <c:v>0.13200000000000001</c:v>
                </c:pt>
                <c:pt idx="66">
                  <c:v>0.13400000000000001</c:v>
                </c:pt>
                <c:pt idx="67">
                  <c:v>0.13600000000000001</c:v>
                </c:pt>
                <c:pt idx="68">
                  <c:v>0.13800000000000001</c:v>
                </c:pt>
                <c:pt idx="69">
                  <c:v>0.14000000000000001</c:v>
                </c:pt>
                <c:pt idx="70">
                  <c:v>0.14199999999999999</c:v>
                </c:pt>
                <c:pt idx="71">
                  <c:v>0.14399999999999999</c:v>
                </c:pt>
                <c:pt idx="72">
                  <c:v>0.14599999999999999</c:v>
                </c:pt>
                <c:pt idx="73">
                  <c:v>0.14799999999999999</c:v>
                </c:pt>
                <c:pt idx="74">
                  <c:v>0.15</c:v>
                </c:pt>
                <c:pt idx="75">
                  <c:v>0.152</c:v>
                </c:pt>
                <c:pt idx="76">
                  <c:v>0.154</c:v>
                </c:pt>
                <c:pt idx="77">
                  <c:v>0.156</c:v>
                </c:pt>
                <c:pt idx="78">
                  <c:v>0.158</c:v>
                </c:pt>
                <c:pt idx="79">
                  <c:v>0.16</c:v>
                </c:pt>
                <c:pt idx="80">
                  <c:v>0.16200000000000001</c:v>
                </c:pt>
                <c:pt idx="81">
                  <c:v>0.16400000000000001</c:v>
                </c:pt>
                <c:pt idx="82">
                  <c:v>0.16600000000000001</c:v>
                </c:pt>
                <c:pt idx="83">
                  <c:v>0.16800000000000001</c:v>
                </c:pt>
                <c:pt idx="84">
                  <c:v>0.17</c:v>
                </c:pt>
                <c:pt idx="85">
                  <c:v>0.17199999999999999</c:v>
                </c:pt>
                <c:pt idx="86">
                  <c:v>0.17399999999999999</c:v>
                </c:pt>
                <c:pt idx="87">
                  <c:v>0.17599999999999999</c:v>
                </c:pt>
                <c:pt idx="88">
                  <c:v>0.17799999999999999</c:v>
                </c:pt>
                <c:pt idx="89">
                  <c:v>0.18</c:v>
                </c:pt>
                <c:pt idx="90">
                  <c:v>0.182</c:v>
                </c:pt>
                <c:pt idx="91">
                  <c:v>0.184</c:v>
                </c:pt>
                <c:pt idx="92">
                  <c:v>0.186</c:v>
                </c:pt>
                <c:pt idx="93">
                  <c:v>0.188</c:v>
                </c:pt>
                <c:pt idx="94">
                  <c:v>0.19</c:v>
                </c:pt>
                <c:pt idx="95">
                  <c:v>0.192</c:v>
                </c:pt>
                <c:pt idx="96">
                  <c:v>0.19400000000000001</c:v>
                </c:pt>
                <c:pt idx="97">
                  <c:v>0.19600000000000001</c:v>
                </c:pt>
                <c:pt idx="98">
                  <c:v>0.19800000000000001</c:v>
                </c:pt>
                <c:pt idx="99">
                  <c:v>0.2</c:v>
                </c:pt>
                <c:pt idx="100">
                  <c:v>0.20200000000000001</c:v>
                </c:pt>
                <c:pt idx="101">
                  <c:v>0.20399999999999999</c:v>
                </c:pt>
                <c:pt idx="102">
                  <c:v>0.20599999999999999</c:v>
                </c:pt>
                <c:pt idx="103">
                  <c:v>0.20799999999999999</c:v>
                </c:pt>
                <c:pt idx="104">
                  <c:v>0.21</c:v>
                </c:pt>
                <c:pt idx="105">
                  <c:v>0.21199999999999999</c:v>
                </c:pt>
                <c:pt idx="106">
                  <c:v>0.214</c:v>
                </c:pt>
                <c:pt idx="107">
                  <c:v>0.216</c:v>
                </c:pt>
                <c:pt idx="108">
                  <c:v>0.218</c:v>
                </c:pt>
                <c:pt idx="109">
                  <c:v>0.22</c:v>
                </c:pt>
                <c:pt idx="110">
                  <c:v>0.222</c:v>
                </c:pt>
                <c:pt idx="111">
                  <c:v>0.224</c:v>
                </c:pt>
                <c:pt idx="112">
                  <c:v>0.22600000000000001</c:v>
                </c:pt>
                <c:pt idx="113">
                  <c:v>0.22800000000000001</c:v>
                </c:pt>
                <c:pt idx="114">
                  <c:v>0.23</c:v>
                </c:pt>
                <c:pt idx="115">
                  <c:v>0.23200000000000001</c:v>
                </c:pt>
                <c:pt idx="116">
                  <c:v>0.23400000000000001</c:v>
                </c:pt>
                <c:pt idx="117">
                  <c:v>0.23599999999999999</c:v>
                </c:pt>
                <c:pt idx="118">
                  <c:v>0.23799999999999999</c:v>
                </c:pt>
                <c:pt idx="119">
                  <c:v>0.24</c:v>
                </c:pt>
              </c:numCache>
            </c:numRef>
          </c:xVal>
          <c:yVal>
            <c:numRef>
              <c:f>Sheet1!$D$6:$D$125</c:f>
              <c:numCache>
                <c:formatCode>General</c:formatCode>
                <c:ptCount val="120"/>
                <c:pt idx="0">
                  <c:v>0</c:v>
                </c:pt>
                <c:pt idx="1">
                  <c:v>1346</c:v>
                </c:pt>
                <c:pt idx="2">
                  <c:v>3035</c:v>
                </c:pt>
                <c:pt idx="3">
                  <c:v>5881</c:v>
                </c:pt>
                <c:pt idx="4">
                  <c:v>8683</c:v>
                </c:pt>
                <c:pt idx="5">
                  <c:v>11571</c:v>
                </c:pt>
                <c:pt idx="6">
                  <c:v>14504</c:v>
                </c:pt>
                <c:pt idx="7">
                  <c:v>17432</c:v>
                </c:pt>
                <c:pt idx="8">
                  <c:v>20327</c:v>
                </c:pt>
                <c:pt idx="9">
                  <c:v>23209</c:v>
                </c:pt>
                <c:pt idx="10">
                  <c:v>26044</c:v>
                </c:pt>
                <c:pt idx="11">
                  <c:v>28831</c:v>
                </c:pt>
                <c:pt idx="12">
                  <c:v>31539</c:v>
                </c:pt>
                <c:pt idx="13">
                  <c:v>34207</c:v>
                </c:pt>
                <c:pt idx="14">
                  <c:v>36827</c:v>
                </c:pt>
                <c:pt idx="15">
                  <c:v>39378</c:v>
                </c:pt>
                <c:pt idx="16">
                  <c:v>41882</c:v>
                </c:pt>
                <c:pt idx="17">
                  <c:v>44325</c:v>
                </c:pt>
                <c:pt idx="18">
                  <c:v>46726</c:v>
                </c:pt>
                <c:pt idx="19">
                  <c:v>49078</c:v>
                </c:pt>
                <c:pt idx="20">
                  <c:v>51363</c:v>
                </c:pt>
                <c:pt idx="21">
                  <c:v>53606</c:v>
                </c:pt>
                <c:pt idx="22">
                  <c:v>55788</c:v>
                </c:pt>
                <c:pt idx="23">
                  <c:v>57944</c:v>
                </c:pt>
                <c:pt idx="24">
                  <c:v>60051</c:v>
                </c:pt>
                <c:pt idx="25">
                  <c:v>62118</c:v>
                </c:pt>
                <c:pt idx="26">
                  <c:v>64108</c:v>
                </c:pt>
                <c:pt idx="27">
                  <c:v>66051</c:v>
                </c:pt>
                <c:pt idx="28">
                  <c:v>67965</c:v>
                </c:pt>
                <c:pt idx="29">
                  <c:v>69826</c:v>
                </c:pt>
                <c:pt idx="30">
                  <c:v>71653</c:v>
                </c:pt>
                <c:pt idx="31">
                  <c:v>73443</c:v>
                </c:pt>
                <c:pt idx="32">
                  <c:v>75196</c:v>
                </c:pt>
                <c:pt idx="33">
                  <c:v>76890</c:v>
                </c:pt>
                <c:pt idx="34">
                  <c:v>78453</c:v>
                </c:pt>
                <c:pt idx="35">
                  <c:v>79706</c:v>
                </c:pt>
                <c:pt idx="36">
                  <c:v>80936</c:v>
                </c:pt>
                <c:pt idx="37">
                  <c:v>82090</c:v>
                </c:pt>
                <c:pt idx="38">
                  <c:v>83255</c:v>
                </c:pt>
                <c:pt idx="39">
                  <c:v>84395</c:v>
                </c:pt>
                <c:pt idx="40">
                  <c:v>85585</c:v>
                </c:pt>
                <c:pt idx="41">
                  <c:v>86741</c:v>
                </c:pt>
                <c:pt idx="42">
                  <c:v>87877</c:v>
                </c:pt>
                <c:pt idx="43">
                  <c:v>89029</c:v>
                </c:pt>
                <c:pt idx="44">
                  <c:v>90202</c:v>
                </c:pt>
                <c:pt idx="45">
                  <c:v>91367</c:v>
                </c:pt>
                <c:pt idx="46">
                  <c:v>92514</c:v>
                </c:pt>
                <c:pt idx="47">
                  <c:v>93661</c:v>
                </c:pt>
                <c:pt idx="48">
                  <c:v>94784</c:v>
                </c:pt>
                <c:pt idx="49">
                  <c:v>95908</c:v>
                </c:pt>
                <c:pt idx="50">
                  <c:v>97049</c:v>
                </c:pt>
                <c:pt idx="51">
                  <c:v>98157</c:v>
                </c:pt>
                <c:pt idx="52">
                  <c:v>99251</c:v>
                </c:pt>
                <c:pt idx="53">
                  <c:v>100387</c:v>
                </c:pt>
                <c:pt idx="54">
                  <c:v>101509</c:v>
                </c:pt>
                <c:pt idx="55">
                  <c:v>102654</c:v>
                </c:pt>
                <c:pt idx="56">
                  <c:v>103767</c:v>
                </c:pt>
                <c:pt idx="57">
                  <c:v>104922</c:v>
                </c:pt>
                <c:pt idx="58">
                  <c:v>106042</c:v>
                </c:pt>
                <c:pt idx="59">
                  <c:v>107190</c:v>
                </c:pt>
                <c:pt idx="60">
                  <c:v>108359</c:v>
                </c:pt>
                <c:pt idx="61">
                  <c:v>109559</c:v>
                </c:pt>
                <c:pt idx="62">
                  <c:v>110749</c:v>
                </c:pt>
                <c:pt idx="63">
                  <c:v>111949</c:v>
                </c:pt>
                <c:pt idx="64">
                  <c:v>113167</c:v>
                </c:pt>
                <c:pt idx="65">
                  <c:v>114398</c:v>
                </c:pt>
                <c:pt idx="66">
                  <c:v>115647</c:v>
                </c:pt>
                <c:pt idx="67">
                  <c:v>116916</c:v>
                </c:pt>
                <c:pt idx="68">
                  <c:v>118218</c:v>
                </c:pt>
                <c:pt idx="69">
                  <c:v>119509</c:v>
                </c:pt>
                <c:pt idx="70">
                  <c:v>120828</c:v>
                </c:pt>
                <c:pt idx="71">
                  <c:v>122179</c:v>
                </c:pt>
                <c:pt idx="72">
                  <c:v>123545</c:v>
                </c:pt>
                <c:pt idx="73">
                  <c:v>124953</c:v>
                </c:pt>
                <c:pt idx="74">
                  <c:v>126360</c:v>
                </c:pt>
                <c:pt idx="75">
                  <c:v>127804</c:v>
                </c:pt>
                <c:pt idx="76">
                  <c:v>129303</c:v>
                </c:pt>
                <c:pt idx="77">
                  <c:v>130802</c:v>
                </c:pt>
                <c:pt idx="78">
                  <c:v>132317</c:v>
                </c:pt>
                <c:pt idx="79">
                  <c:v>133846</c:v>
                </c:pt>
                <c:pt idx="80">
                  <c:v>135416</c:v>
                </c:pt>
                <c:pt idx="81">
                  <c:v>136962</c:v>
                </c:pt>
                <c:pt idx="82">
                  <c:v>138441</c:v>
                </c:pt>
                <c:pt idx="83">
                  <c:v>139888</c:v>
                </c:pt>
                <c:pt idx="84">
                  <c:v>141217</c:v>
                </c:pt>
                <c:pt idx="85">
                  <c:v>142323</c:v>
                </c:pt>
                <c:pt idx="86">
                  <c:v>143167</c:v>
                </c:pt>
                <c:pt idx="87">
                  <c:v>143729</c:v>
                </c:pt>
                <c:pt idx="88">
                  <c:v>144078</c:v>
                </c:pt>
                <c:pt idx="89">
                  <c:v>144304</c:v>
                </c:pt>
                <c:pt idx="90">
                  <c:v>144445</c:v>
                </c:pt>
                <c:pt idx="91">
                  <c:v>144534</c:v>
                </c:pt>
                <c:pt idx="92">
                  <c:v>144576</c:v>
                </c:pt>
                <c:pt idx="93">
                  <c:v>144607</c:v>
                </c:pt>
                <c:pt idx="94">
                  <c:v>144639</c:v>
                </c:pt>
                <c:pt idx="95">
                  <c:v>144662</c:v>
                </c:pt>
                <c:pt idx="96">
                  <c:v>144685</c:v>
                </c:pt>
                <c:pt idx="97">
                  <c:v>144701</c:v>
                </c:pt>
                <c:pt idx="98">
                  <c:v>144721</c:v>
                </c:pt>
                <c:pt idx="99">
                  <c:v>144733</c:v>
                </c:pt>
                <c:pt idx="100">
                  <c:v>144749</c:v>
                </c:pt>
                <c:pt idx="101">
                  <c:v>144772</c:v>
                </c:pt>
                <c:pt idx="102">
                  <c:v>144785</c:v>
                </c:pt>
                <c:pt idx="103">
                  <c:v>144808</c:v>
                </c:pt>
                <c:pt idx="104">
                  <c:v>144825</c:v>
                </c:pt>
                <c:pt idx="105">
                  <c:v>144842</c:v>
                </c:pt>
                <c:pt idx="106">
                  <c:v>144856</c:v>
                </c:pt>
                <c:pt idx="107">
                  <c:v>144866</c:v>
                </c:pt>
                <c:pt idx="108">
                  <c:v>144877</c:v>
                </c:pt>
                <c:pt idx="109">
                  <c:v>144890</c:v>
                </c:pt>
                <c:pt idx="110">
                  <c:v>144903</c:v>
                </c:pt>
                <c:pt idx="111">
                  <c:v>144912</c:v>
                </c:pt>
                <c:pt idx="112">
                  <c:v>144926</c:v>
                </c:pt>
                <c:pt idx="113">
                  <c:v>144938</c:v>
                </c:pt>
                <c:pt idx="114">
                  <c:v>144952</c:v>
                </c:pt>
                <c:pt idx="115">
                  <c:v>144962</c:v>
                </c:pt>
                <c:pt idx="116">
                  <c:v>144971</c:v>
                </c:pt>
                <c:pt idx="117">
                  <c:v>144978</c:v>
                </c:pt>
                <c:pt idx="118">
                  <c:v>144995</c:v>
                </c:pt>
                <c:pt idx="119">
                  <c:v>145008</c:v>
                </c:pt>
              </c:numCache>
            </c:numRef>
          </c:yVal>
          <c:smooth val="1"/>
        </c:ser>
        <c:ser>
          <c:idx val="1"/>
          <c:order val="1"/>
          <c:tx>
            <c:strRef>
              <c:f>Sheet1!$E$4:$E$5</c:f>
              <c:strCache>
                <c:ptCount val="2"/>
                <c:pt idx="0">
                  <c:v>case2</c:v>
                </c:pt>
                <c:pt idx="1">
                  <c:v>1500/3000</c:v>
                </c:pt>
              </c:strCache>
            </c:strRef>
          </c:tx>
          <c:spPr>
            <a:ln w="19050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xVal>
            <c:numRef>
              <c:f>Sheet1!$C$6:$C$125</c:f>
              <c:numCache>
                <c:formatCode>General</c:formatCode>
                <c:ptCount val="120"/>
                <c:pt idx="0">
                  <c:v>2E-3</c:v>
                </c:pt>
                <c:pt idx="1">
                  <c:v>4.0000000000000001E-3</c:v>
                </c:pt>
                <c:pt idx="2">
                  <c:v>6.0000000000000001E-3</c:v>
                </c:pt>
                <c:pt idx="3">
                  <c:v>8.0000000000000002E-3</c:v>
                </c:pt>
                <c:pt idx="4">
                  <c:v>0.01</c:v>
                </c:pt>
                <c:pt idx="5">
                  <c:v>1.2E-2</c:v>
                </c:pt>
                <c:pt idx="6">
                  <c:v>1.4E-2</c:v>
                </c:pt>
                <c:pt idx="7">
                  <c:v>1.6E-2</c:v>
                </c:pt>
                <c:pt idx="8">
                  <c:v>1.7999999999999999E-2</c:v>
                </c:pt>
                <c:pt idx="9">
                  <c:v>0.02</c:v>
                </c:pt>
                <c:pt idx="10">
                  <c:v>2.1999999999999999E-2</c:v>
                </c:pt>
                <c:pt idx="11">
                  <c:v>2.4E-2</c:v>
                </c:pt>
                <c:pt idx="12">
                  <c:v>2.5999999999999999E-2</c:v>
                </c:pt>
                <c:pt idx="13">
                  <c:v>2.8000000000000001E-2</c:v>
                </c:pt>
                <c:pt idx="14">
                  <c:v>0.03</c:v>
                </c:pt>
                <c:pt idx="15">
                  <c:v>3.2000000000000001E-2</c:v>
                </c:pt>
                <c:pt idx="16">
                  <c:v>3.4000000000000002E-2</c:v>
                </c:pt>
                <c:pt idx="17">
                  <c:v>3.5999999999999997E-2</c:v>
                </c:pt>
                <c:pt idx="18">
                  <c:v>3.7999999999999999E-2</c:v>
                </c:pt>
                <c:pt idx="19">
                  <c:v>0.04</c:v>
                </c:pt>
                <c:pt idx="20">
                  <c:v>4.2000000000000003E-2</c:v>
                </c:pt>
                <c:pt idx="21">
                  <c:v>4.3999999999999997E-2</c:v>
                </c:pt>
                <c:pt idx="22">
                  <c:v>4.5999999999999999E-2</c:v>
                </c:pt>
                <c:pt idx="23">
                  <c:v>4.8000000000000001E-2</c:v>
                </c:pt>
                <c:pt idx="24">
                  <c:v>0.05</c:v>
                </c:pt>
                <c:pt idx="25">
                  <c:v>5.1999999999999998E-2</c:v>
                </c:pt>
                <c:pt idx="26">
                  <c:v>5.3999999999999999E-2</c:v>
                </c:pt>
                <c:pt idx="27">
                  <c:v>5.6000000000000001E-2</c:v>
                </c:pt>
                <c:pt idx="28">
                  <c:v>5.8000000000000003E-2</c:v>
                </c:pt>
                <c:pt idx="29">
                  <c:v>0.06</c:v>
                </c:pt>
                <c:pt idx="30">
                  <c:v>6.2E-2</c:v>
                </c:pt>
                <c:pt idx="31">
                  <c:v>6.4000000000000001E-2</c:v>
                </c:pt>
                <c:pt idx="32">
                  <c:v>6.6000000000000003E-2</c:v>
                </c:pt>
                <c:pt idx="33">
                  <c:v>6.8000000000000005E-2</c:v>
                </c:pt>
                <c:pt idx="34">
                  <c:v>7.0000000000000007E-2</c:v>
                </c:pt>
                <c:pt idx="35">
                  <c:v>7.1999999999999995E-2</c:v>
                </c:pt>
                <c:pt idx="36">
                  <c:v>7.3999999999999996E-2</c:v>
                </c:pt>
                <c:pt idx="37">
                  <c:v>7.5999999999999998E-2</c:v>
                </c:pt>
                <c:pt idx="38">
                  <c:v>7.8E-2</c:v>
                </c:pt>
                <c:pt idx="39">
                  <c:v>0.08</c:v>
                </c:pt>
                <c:pt idx="40">
                  <c:v>8.2000000000000003E-2</c:v>
                </c:pt>
                <c:pt idx="41">
                  <c:v>8.4000000000000005E-2</c:v>
                </c:pt>
                <c:pt idx="42">
                  <c:v>8.5999999999999993E-2</c:v>
                </c:pt>
                <c:pt idx="43">
                  <c:v>8.7999999999999995E-2</c:v>
                </c:pt>
                <c:pt idx="44">
                  <c:v>0.09</c:v>
                </c:pt>
                <c:pt idx="45">
                  <c:v>9.1999999999999998E-2</c:v>
                </c:pt>
                <c:pt idx="46">
                  <c:v>9.4E-2</c:v>
                </c:pt>
                <c:pt idx="47">
                  <c:v>9.6000000000000002E-2</c:v>
                </c:pt>
                <c:pt idx="48">
                  <c:v>9.8000000000000004E-2</c:v>
                </c:pt>
                <c:pt idx="49">
                  <c:v>0.1</c:v>
                </c:pt>
                <c:pt idx="50">
                  <c:v>0.10199999999999999</c:v>
                </c:pt>
                <c:pt idx="51">
                  <c:v>0.104</c:v>
                </c:pt>
                <c:pt idx="52">
                  <c:v>0.106</c:v>
                </c:pt>
                <c:pt idx="53">
                  <c:v>0.108</c:v>
                </c:pt>
                <c:pt idx="54">
                  <c:v>0.11</c:v>
                </c:pt>
                <c:pt idx="55">
                  <c:v>0.112</c:v>
                </c:pt>
                <c:pt idx="56">
                  <c:v>0.114</c:v>
                </c:pt>
                <c:pt idx="57">
                  <c:v>0.11600000000000001</c:v>
                </c:pt>
                <c:pt idx="58">
                  <c:v>0.11799999999999999</c:v>
                </c:pt>
                <c:pt idx="59">
                  <c:v>0.12</c:v>
                </c:pt>
                <c:pt idx="60">
                  <c:v>0.122</c:v>
                </c:pt>
                <c:pt idx="61">
                  <c:v>0.124</c:v>
                </c:pt>
                <c:pt idx="62">
                  <c:v>0.126</c:v>
                </c:pt>
                <c:pt idx="63">
                  <c:v>0.128</c:v>
                </c:pt>
                <c:pt idx="64">
                  <c:v>0.13</c:v>
                </c:pt>
                <c:pt idx="65">
                  <c:v>0.13200000000000001</c:v>
                </c:pt>
                <c:pt idx="66">
                  <c:v>0.13400000000000001</c:v>
                </c:pt>
                <c:pt idx="67">
                  <c:v>0.13600000000000001</c:v>
                </c:pt>
                <c:pt idx="68">
                  <c:v>0.13800000000000001</c:v>
                </c:pt>
                <c:pt idx="69">
                  <c:v>0.14000000000000001</c:v>
                </c:pt>
                <c:pt idx="70">
                  <c:v>0.14199999999999999</c:v>
                </c:pt>
                <c:pt idx="71">
                  <c:v>0.14399999999999999</c:v>
                </c:pt>
                <c:pt idx="72">
                  <c:v>0.14599999999999999</c:v>
                </c:pt>
                <c:pt idx="73">
                  <c:v>0.14799999999999999</c:v>
                </c:pt>
                <c:pt idx="74">
                  <c:v>0.15</c:v>
                </c:pt>
                <c:pt idx="75">
                  <c:v>0.152</c:v>
                </c:pt>
                <c:pt idx="76">
                  <c:v>0.154</c:v>
                </c:pt>
                <c:pt idx="77">
                  <c:v>0.156</c:v>
                </c:pt>
                <c:pt idx="78">
                  <c:v>0.158</c:v>
                </c:pt>
                <c:pt idx="79">
                  <c:v>0.16</c:v>
                </c:pt>
                <c:pt idx="80">
                  <c:v>0.16200000000000001</c:v>
                </c:pt>
                <c:pt idx="81">
                  <c:v>0.16400000000000001</c:v>
                </c:pt>
                <c:pt idx="82">
                  <c:v>0.16600000000000001</c:v>
                </c:pt>
                <c:pt idx="83">
                  <c:v>0.16800000000000001</c:v>
                </c:pt>
                <c:pt idx="84">
                  <c:v>0.17</c:v>
                </c:pt>
                <c:pt idx="85">
                  <c:v>0.17199999999999999</c:v>
                </c:pt>
                <c:pt idx="86">
                  <c:v>0.17399999999999999</c:v>
                </c:pt>
                <c:pt idx="87">
                  <c:v>0.17599999999999999</c:v>
                </c:pt>
                <c:pt idx="88">
                  <c:v>0.17799999999999999</c:v>
                </c:pt>
                <c:pt idx="89">
                  <c:v>0.18</c:v>
                </c:pt>
                <c:pt idx="90">
                  <c:v>0.182</c:v>
                </c:pt>
                <c:pt idx="91">
                  <c:v>0.184</c:v>
                </c:pt>
                <c:pt idx="92">
                  <c:v>0.186</c:v>
                </c:pt>
                <c:pt idx="93">
                  <c:v>0.188</c:v>
                </c:pt>
                <c:pt idx="94">
                  <c:v>0.19</c:v>
                </c:pt>
                <c:pt idx="95">
                  <c:v>0.192</c:v>
                </c:pt>
                <c:pt idx="96">
                  <c:v>0.19400000000000001</c:v>
                </c:pt>
                <c:pt idx="97">
                  <c:v>0.19600000000000001</c:v>
                </c:pt>
                <c:pt idx="98">
                  <c:v>0.19800000000000001</c:v>
                </c:pt>
                <c:pt idx="99">
                  <c:v>0.2</c:v>
                </c:pt>
                <c:pt idx="100">
                  <c:v>0.20200000000000001</c:v>
                </c:pt>
                <c:pt idx="101">
                  <c:v>0.20399999999999999</c:v>
                </c:pt>
                <c:pt idx="102">
                  <c:v>0.20599999999999999</c:v>
                </c:pt>
                <c:pt idx="103">
                  <c:v>0.20799999999999999</c:v>
                </c:pt>
                <c:pt idx="104">
                  <c:v>0.21</c:v>
                </c:pt>
                <c:pt idx="105">
                  <c:v>0.21199999999999999</c:v>
                </c:pt>
                <c:pt idx="106">
                  <c:v>0.214</c:v>
                </c:pt>
                <c:pt idx="107">
                  <c:v>0.216</c:v>
                </c:pt>
                <c:pt idx="108">
                  <c:v>0.218</c:v>
                </c:pt>
                <c:pt idx="109">
                  <c:v>0.22</c:v>
                </c:pt>
                <c:pt idx="110">
                  <c:v>0.222</c:v>
                </c:pt>
                <c:pt idx="111">
                  <c:v>0.224</c:v>
                </c:pt>
                <c:pt idx="112">
                  <c:v>0.22600000000000001</c:v>
                </c:pt>
                <c:pt idx="113">
                  <c:v>0.22800000000000001</c:v>
                </c:pt>
                <c:pt idx="114">
                  <c:v>0.23</c:v>
                </c:pt>
                <c:pt idx="115">
                  <c:v>0.23200000000000001</c:v>
                </c:pt>
                <c:pt idx="116">
                  <c:v>0.23400000000000001</c:v>
                </c:pt>
                <c:pt idx="117">
                  <c:v>0.23599999999999999</c:v>
                </c:pt>
                <c:pt idx="118">
                  <c:v>0.23799999999999999</c:v>
                </c:pt>
                <c:pt idx="119">
                  <c:v>0.24</c:v>
                </c:pt>
              </c:numCache>
            </c:numRef>
          </c:xVal>
          <c:yVal>
            <c:numRef>
              <c:f>Sheet1!$E$6:$E$125</c:f>
              <c:numCache>
                <c:formatCode>General</c:formatCode>
                <c:ptCount val="120"/>
                <c:pt idx="0">
                  <c:v>0</c:v>
                </c:pt>
                <c:pt idx="1">
                  <c:v>15</c:v>
                </c:pt>
                <c:pt idx="2">
                  <c:v>1774</c:v>
                </c:pt>
                <c:pt idx="3">
                  <c:v>4344</c:v>
                </c:pt>
                <c:pt idx="4">
                  <c:v>6416</c:v>
                </c:pt>
                <c:pt idx="5">
                  <c:v>9112</c:v>
                </c:pt>
                <c:pt idx="6">
                  <c:v>11871</c:v>
                </c:pt>
                <c:pt idx="7">
                  <c:v>14638</c:v>
                </c:pt>
                <c:pt idx="8">
                  <c:v>17457</c:v>
                </c:pt>
                <c:pt idx="9">
                  <c:v>20288</c:v>
                </c:pt>
                <c:pt idx="10">
                  <c:v>23148</c:v>
                </c:pt>
                <c:pt idx="11">
                  <c:v>25993</c:v>
                </c:pt>
                <c:pt idx="12">
                  <c:v>28850</c:v>
                </c:pt>
                <c:pt idx="13">
                  <c:v>31613</c:v>
                </c:pt>
                <c:pt idx="14">
                  <c:v>34364</c:v>
                </c:pt>
                <c:pt idx="15">
                  <c:v>37064</c:v>
                </c:pt>
                <c:pt idx="16">
                  <c:v>39700</c:v>
                </c:pt>
                <c:pt idx="17">
                  <c:v>42278</c:v>
                </c:pt>
                <c:pt idx="18">
                  <c:v>44810</c:v>
                </c:pt>
                <c:pt idx="19">
                  <c:v>47268</c:v>
                </c:pt>
                <c:pt idx="20">
                  <c:v>49664</c:v>
                </c:pt>
                <c:pt idx="21">
                  <c:v>52003</c:v>
                </c:pt>
                <c:pt idx="22">
                  <c:v>54284</c:v>
                </c:pt>
                <c:pt idx="23">
                  <c:v>56517</c:v>
                </c:pt>
                <c:pt idx="24">
                  <c:v>58707</c:v>
                </c:pt>
                <c:pt idx="25">
                  <c:v>60863</c:v>
                </c:pt>
                <c:pt idx="26">
                  <c:v>62935</c:v>
                </c:pt>
                <c:pt idx="27">
                  <c:v>65006</c:v>
                </c:pt>
                <c:pt idx="28">
                  <c:v>67012</c:v>
                </c:pt>
                <c:pt idx="29">
                  <c:v>68960</c:v>
                </c:pt>
                <c:pt idx="30">
                  <c:v>70851</c:v>
                </c:pt>
                <c:pt idx="31">
                  <c:v>72746</c:v>
                </c:pt>
                <c:pt idx="32">
                  <c:v>74605</c:v>
                </c:pt>
                <c:pt idx="33">
                  <c:v>76403</c:v>
                </c:pt>
                <c:pt idx="34">
                  <c:v>78102</c:v>
                </c:pt>
                <c:pt idx="35">
                  <c:v>79503</c:v>
                </c:pt>
                <c:pt idx="36">
                  <c:v>80819</c:v>
                </c:pt>
                <c:pt idx="37">
                  <c:v>82093</c:v>
                </c:pt>
                <c:pt idx="38">
                  <c:v>83338</c:v>
                </c:pt>
                <c:pt idx="39">
                  <c:v>84543</c:v>
                </c:pt>
                <c:pt idx="40">
                  <c:v>85796</c:v>
                </c:pt>
                <c:pt idx="41">
                  <c:v>87029</c:v>
                </c:pt>
                <c:pt idx="42">
                  <c:v>88267</c:v>
                </c:pt>
                <c:pt idx="43">
                  <c:v>89479</c:v>
                </c:pt>
                <c:pt idx="44">
                  <c:v>90694</c:v>
                </c:pt>
                <c:pt idx="45">
                  <c:v>91915</c:v>
                </c:pt>
                <c:pt idx="46">
                  <c:v>93124</c:v>
                </c:pt>
                <c:pt idx="47">
                  <c:v>94324</c:v>
                </c:pt>
                <c:pt idx="48">
                  <c:v>95511</c:v>
                </c:pt>
                <c:pt idx="49">
                  <c:v>96709</c:v>
                </c:pt>
                <c:pt idx="50">
                  <c:v>97902</c:v>
                </c:pt>
                <c:pt idx="51">
                  <c:v>99127</c:v>
                </c:pt>
                <c:pt idx="52">
                  <c:v>100336</c:v>
                </c:pt>
                <c:pt idx="53">
                  <c:v>101550</c:v>
                </c:pt>
                <c:pt idx="54">
                  <c:v>102779</c:v>
                </c:pt>
                <c:pt idx="55">
                  <c:v>104022</c:v>
                </c:pt>
                <c:pt idx="56">
                  <c:v>105273</c:v>
                </c:pt>
                <c:pt idx="57">
                  <c:v>106535</c:v>
                </c:pt>
                <c:pt idx="58">
                  <c:v>107807</c:v>
                </c:pt>
                <c:pt idx="59">
                  <c:v>109106</c:v>
                </c:pt>
                <c:pt idx="60">
                  <c:v>110402</c:v>
                </c:pt>
                <c:pt idx="61">
                  <c:v>111722</c:v>
                </c:pt>
                <c:pt idx="62">
                  <c:v>113040</c:v>
                </c:pt>
                <c:pt idx="63">
                  <c:v>114358</c:v>
                </c:pt>
                <c:pt idx="64">
                  <c:v>115705</c:v>
                </c:pt>
                <c:pt idx="65">
                  <c:v>117049</c:v>
                </c:pt>
                <c:pt idx="66">
                  <c:v>118430</c:v>
                </c:pt>
                <c:pt idx="67">
                  <c:v>119811</c:v>
                </c:pt>
                <c:pt idx="68">
                  <c:v>121196</c:v>
                </c:pt>
                <c:pt idx="69">
                  <c:v>122649</c:v>
                </c:pt>
                <c:pt idx="70">
                  <c:v>124086</c:v>
                </c:pt>
                <c:pt idx="71">
                  <c:v>125546</c:v>
                </c:pt>
                <c:pt idx="72">
                  <c:v>127063</c:v>
                </c:pt>
                <c:pt idx="73">
                  <c:v>128568</c:v>
                </c:pt>
                <c:pt idx="74">
                  <c:v>130117</c:v>
                </c:pt>
                <c:pt idx="75">
                  <c:v>131739</c:v>
                </c:pt>
                <c:pt idx="76">
                  <c:v>133359</c:v>
                </c:pt>
                <c:pt idx="77">
                  <c:v>135010</c:v>
                </c:pt>
                <c:pt idx="78">
                  <c:v>136645</c:v>
                </c:pt>
                <c:pt idx="79">
                  <c:v>138261</c:v>
                </c:pt>
                <c:pt idx="80">
                  <c:v>139804</c:v>
                </c:pt>
                <c:pt idx="81">
                  <c:v>141244</c:v>
                </c:pt>
                <c:pt idx="82">
                  <c:v>142458</c:v>
                </c:pt>
                <c:pt idx="83">
                  <c:v>143366</c:v>
                </c:pt>
                <c:pt idx="84">
                  <c:v>144012</c:v>
                </c:pt>
                <c:pt idx="85">
                  <c:v>144472</c:v>
                </c:pt>
                <c:pt idx="86">
                  <c:v>144731</c:v>
                </c:pt>
                <c:pt idx="87">
                  <c:v>144841</c:v>
                </c:pt>
                <c:pt idx="88">
                  <c:v>144907</c:v>
                </c:pt>
                <c:pt idx="89">
                  <c:v>144948</c:v>
                </c:pt>
                <c:pt idx="90">
                  <c:v>144993</c:v>
                </c:pt>
                <c:pt idx="91">
                  <c:v>145023</c:v>
                </c:pt>
                <c:pt idx="92">
                  <c:v>145055</c:v>
                </c:pt>
                <c:pt idx="93">
                  <c:v>145079</c:v>
                </c:pt>
                <c:pt idx="94">
                  <c:v>145099</c:v>
                </c:pt>
                <c:pt idx="95">
                  <c:v>145117</c:v>
                </c:pt>
                <c:pt idx="96">
                  <c:v>145130</c:v>
                </c:pt>
                <c:pt idx="97">
                  <c:v>145154</c:v>
                </c:pt>
                <c:pt idx="98">
                  <c:v>145170</c:v>
                </c:pt>
                <c:pt idx="99">
                  <c:v>145184</c:v>
                </c:pt>
                <c:pt idx="100">
                  <c:v>145206</c:v>
                </c:pt>
                <c:pt idx="101">
                  <c:v>145222</c:v>
                </c:pt>
                <c:pt idx="102">
                  <c:v>145236</c:v>
                </c:pt>
                <c:pt idx="103">
                  <c:v>145248</c:v>
                </c:pt>
                <c:pt idx="104">
                  <c:v>145267</c:v>
                </c:pt>
                <c:pt idx="105">
                  <c:v>145283</c:v>
                </c:pt>
                <c:pt idx="106">
                  <c:v>145302</c:v>
                </c:pt>
                <c:pt idx="107">
                  <c:v>145315</c:v>
                </c:pt>
                <c:pt idx="108">
                  <c:v>145329</c:v>
                </c:pt>
                <c:pt idx="109">
                  <c:v>145347</c:v>
                </c:pt>
                <c:pt idx="110">
                  <c:v>145363</c:v>
                </c:pt>
                <c:pt idx="111">
                  <c:v>145381</c:v>
                </c:pt>
                <c:pt idx="112">
                  <c:v>145397</c:v>
                </c:pt>
                <c:pt idx="113">
                  <c:v>145412</c:v>
                </c:pt>
                <c:pt idx="114">
                  <c:v>145423</c:v>
                </c:pt>
                <c:pt idx="115">
                  <c:v>145437</c:v>
                </c:pt>
                <c:pt idx="116">
                  <c:v>145447</c:v>
                </c:pt>
                <c:pt idx="117">
                  <c:v>145459</c:v>
                </c:pt>
                <c:pt idx="118">
                  <c:v>145464</c:v>
                </c:pt>
                <c:pt idx="119">
                  <c:v>145471</c:v>
                </c:pt>
              </c:numCache>
            </c:numRef>
          </c:yVal>
          <c:smooth val="1"/>
        </c:ser>
        <c:ser>
          <c:idx val="2"/>
          <c:order val="2"/>
          <c:tx>
            <c:strRef>
              <c:f>Sheet1!$F$4:$F$5</c:f>
              <c:strCache>
                <c:ptCount val="2"/>
                <c:pt idx="0">
                  <c:v>case3</c:v>
                </c:pt>
                <c:pt idx="1">
                  <c:v>1500/4500</c:v>
                </c:pt>
              </c:strCache>
            </c:strRef>
          </c:tx>
          <c:spPr>
            <a:ln w="19050" cap="rnd">
              <a:solidFill>
                <a:srgbClr val="FF0000"/>
              </a:solidFill>
              <a:round/>
            </a:ln>
            <a:effectLst/>
          </c:spPr>
          <c:marker>
            <c:symbol val="none"/>
          </c:marker>
          <c:xVal>
            <c:numRef>
              <c:f>Sheet1!$C$6:$C$125</c:f>
              <c:numCache>
                <c:formatCode>General</c:formatCode>
                <c:ptCount val="120"/>
                <c:pt idx="0">
                  <c:v>2E-3</c:v>
                </c:pt>
                <c:pt idx="1">
                  <c:v>4.0000000000000001E-3</c:v>
                </c:pt>
                <c:pt idx="2">
                  <c:v>6.0000000000000001E-3</c:v>
                </c:pt>
                <c:pt idx="3">
                  <c:v>8.0000000000000002E-3</c:v>
                </c:pt>
                <c:pt idx="4">
                  <c:v>0.01</c:v>
                </c:pt>
                <c:pt idx="5">
                  <c:v>1.2E-2</c:v>
                </c:pt>
                <c:pt idx="6">
                  <c:v>1.4E-2</c:v>
                </c:pt>
                <c:pt idx="7">
                  <c:v>1.6E-2</c:v>
                </c:pt>
                <c:pt idx="8">
                  <c:v>1.7999999999999999E-2</c:v>
                </c:pt>
                <c:pt idx="9">
                  <c:v>0.02</c:v>
                </c:pt>
                <c:pt idx="10">
                  <c:v>2.1999999999999999E-2</c:v>
                </c:pt>
                <c:pt idx="11">
                  <c:v>2.4E-2</c:v>
                </c:pt>
                <c:pt idx="12">
                  <c:v>2.5999999999999999E-2</c:v>
                </c:pt>
                <c:pt idx="13">
                  <c:v>2.8000000000000001E-2</c:v>
                </c:pt>
                <c:pt idx="14">
                  <c:v>0.03</c:v>
                </c:pt>
                <c:pt idx="15">
                  <c:v>3.2000000000000001E-2</c:v>
                </c:pt>
                <c:pt idx="16">
                  <c:v>3.4000000000000002E-2</c:v>
                </c:pt>
                <c:pt idx="17">
                  <c:v>3.5999999999999997E-2</c:v>
                </c:pt>
                <c:pt idx="18">
                  <c:v>3.7999999999999999E-2</c:v>
                </c:pt>
                <c:pt idx="19">
                  <c:v>0.04</c:v>
                </c:pt>
                <c:pt idx="20">
                  <c:v>4.2000000000000003E-2</c:v>
                </c:pt>
                <c:pt idx="21">
                  <c:v>4.3999999999999997E-2</c:v>
                </c:pt>
                <c:pt idx="22">
                  <c:v>4.5999999999999999E-2</c:v>
                </c:pt>
                <c:pt idx="23">
                  <c:v>4.8000000000000001E-2</c:v>
                </c:pt>
                <c:pt idx="24">
                  <c:v>0.05</c:v>
                </c:pt>
                <c:pt idx="25">
                  <c:v>5.1999999999999998E-2</c:v>
                </c:pt>
                <c:pt idx="26">
                  <c:v>5.3999999999999999E-2</c:v>
                </c:pt>
                <c:pt idx="27">
                  <c:v>5.6000000000000001E-2</c:v>
                </c:pt>
                <c:pt idx="28">
                  <c:v>5.8000000000000003E-2</c:v>
                </c:pt>
                <c:pt idx="29">
                  <c:v>0.06</c:v>
                </c:pt>
                <c:pt idx="30">
                  <c:v>6.2E-2</c:v>
                </c:pt>
                <c:pt idx="31">
                  <c:v>6.4000000000000001E-2</c:v>
                </c:pt>
                <c:pt idx="32">
                  <c:v>6.6000000000000003E-2</c:v>
                </c:pt>
                <c:pt idx="33">
                  <c:v>6.8000000000000005E-2</c:v>
                </c:pt>
                <c:pt idx="34">
                  <c:v>7.0000000000000007E-2</c:v>
                </c:pt>
                <c:pt idx="35">
                  <c:v>7.1999999999999995E-2</c:v>
                </c:pt>
                <c:pt idx="36">
                  <c:v>7.3999999999999996E-2</c:v>
                </c:pt>
                <c:pt idx="37">
                  <c:v>7.5999999999999998E-2</c:v>
                </c:pt>
                <c:pt idx="38">
                  <c:v>7.8E-2</c:v>
                </c:pt>
                <c:pt idx="39">
                  <c:v>0.08</c:v>
                </c:pt>
                <c:pt idx="40">
                  <c:v>8.2000000000000003E-2</c:v>
                </c:pt>
                <c:pt idx="41">
                  <c:v>8.4000000000000005E-2</c:v>
                </c:pt>
                <c:pt idx="42">
                  <c:v>8.5999999999999993E-2</c:v>
                </c:pt>
                <c:pt idx="43">
                  <c:v>8.7999999999999995E-2</c:v>
                </c:pt>
                <c:pt idx="44">
                  <c:v>0.09</c:v>
                </c:pt>
                <c:pt idx="45">
                  <c:v>9.1999999999999998E-2</c:v>
                </c:pt>
                <c:pt idx="46">
                  <c:v>9.4E-2</c:v>
                </c:pt>
                <c:pt idx="47">
                  <c:v>9.6000000000000002E-2</c:v>
                </c:pt>
                <c:pt idx="48">
                  <c:v>9.8000000000000004E-2</c:v>
                </c:pt>
                <c:pt idx="49">
                  <c:v>0.1</c:v>
                </c:pt>
                <c:pt idx="50">
                  <c:v>0.10199999999999999</c:v>
                </c:pt>
                <c:pt idx="51">
                  <c:v>0.104</c:v>
                </c:pt>
                <c:pt idx="52">
                  <c:v>0.106</c:v>
                </c:pt>
                <c:pt idx="53">
                  <c:v>0.108</c:v>
                </c:pt>
                <c:pt idx="54">
                  <c:v>0.11</c:v>
                </c:pt>
                <c:pt idx="55">
                  <c:v>0.112</c:v>
                </c:pt>
                <c:pt idx="56">
                  <c:v>0.114</c:v>
                </c:pt>
                <c:pt idx="57">
                  <c:v>0.11600000000000001</c:v>
                </c:pt>
                <c:pt idx="58">
                  <c:v>0.11799999999999999</c:v>
                </c:pt>
                <c:pt idx="59">
                  <c:v>0.12</c:v>
                </c:pt>
                <c:pt idx="60">
                  <c:v>0.122</c:v>
                </c:pt>
                <c:pt idx="61">
                  <c:v>0.124</c:v>
                </c:pt>
                <c:pt idx="62">
                  <c:v>0.126</c:v>
                </c:pt>
                <c:pt idx="63">
                  <c:v>0.128</c:v>
                </c:pt>
                <c:pt idx="64">
                  <c:v>0.13</c:v>
                </c:pt>
                <c:pt idx="65">
                  <c:v>0.13200000000000001</c:v>
                </c:pt>
                <c:pt idx="66">
                  <c:v>0.13400000000000001</c:v>
                </c:pt>
                <c:pt idx="67">
                  <c:v>0.13600000000000001</c:v>
                </c:pt>
                <c:pt idx="68">
                  <c:v>0.13800000000000001</c:v>
                </c:pt>
                <c:pt idx="69">
                  <c:v>0.14000000000000001</c:v>
                </c:pt>
                <c:pt idx="70">
                  <c:v>0.14199999999999999</c:v>
                </c:pt>
                <c:pt idx="71">
                  <c:v>0.14399999999999999</c:v>
                </c:pt>
                <c:pt idx="72">
                  <c:v>0.14599999999999999</c:v>
                </c:pt>
                <c:pt idx="73">
                  <c:v>0.14799999999999999</c:v>
                </c:pt>
                <c:pt idx="74">
                  <c:v>0.15</c:v>
                </c:pt>
                <c:pt idx="75">
                  <c:v>0.152</c:v>
                </c:pt>
                <c:pt idx="76">
                  <c:v>0.154</c:v>
                </c:pt>
                <c:pt idx="77">
                  <c:v>0.156</c:v>
                </c:pt>
                <c:pt idx="78">
                  <c:v>0.158</c:v>
                </c:pt>
                <c:pt idx="79">
                  <c:v>0.16</c:v>
                </c:pt>
                <c:pt idx="80">
                  <c:v>0.16200000000000001</c:v>
                </c:pt>
                <c:pt idx="81">
                  <c:v>0.16400000000000001</c:v>
                </c:pt>
                <c:pt idx="82">
                  <c:v>0.16600000000000001</c:v>
                </c:pt>
                <c:pt idx="83">
                  <c:v>0.16800000000000001</c:v>
                </c:pt>
                <c:pt idx="84">
                  <c:v>0.17</c:v>
                </c:pt>
                <c:pt idx="85">
                  <c:v>0.17199999999999999</c:v>
                </c:pt>
                <c:pt idx="86">
                  <c:v>0.17399999999999999</c:v>
                </c:pt>
                <c:pt idx="87">
                  <c:v>0.17599999999999999</c:v>
                </c:pt>
                <c:pt idx="88">
                  <c:v>0.17799999999999999</c:v>
                </c:pt>
                <c:pt idx="89">
                  <c:v>0.18</c:v>
                </c:pt>
                <c:pt idx="90">
                  <c:v>0.182</c:v>
                </c:pt>
                <c:pt idx="91">
                  <c:v>0.184</c:v>
                </c:pt>
                <c:pt idx="92">
                  <c:v>0.186</c:v>
                </c:pt>
                <c:pt idx="93">
                  <c:v>0.188</c:v>
                </c:pt>
                <c:pt idx="94">
                  <c:v>0.19</c:v>
                </c:pt>
                <c:pt idx="95">
                  <c:v>0.192</c:v>
                </c:pt>
                <c:pt idx="96">
                  <c:v>0.19400000000000001</c:v>
                </c:pt>
                <c:pt idx="97">
                  <c:v>0.19600000000000001</c:v>
                </c:pt>
                <c:pt idx="98">
                  <c:v>0.19800000000000001</c:v>
                </c:pt>
                <c:pt idx="99">
                  <c:v>0.2</c:v>
                </c:pt>
                <c:pt idx="100">
                  <c:v>0.20200000000000001</c:v>
                </c:pt>
                <c:pt idx="101">
                  <c:v>0.20399999999999999</c:v>
                </c:pt>
                <c:pt idx="102">
                  <c:v>0.20599999999999999</c:v>
                </c:pt>
                <c:pt idx="103">
                  <c:v>0.20799999999999999</c:v>
                </c:pt>
                <c:pt idx="104">
                  <c:v>0.21</c:v>
                </c:pt>
                <c:pt idx="105">
                  <c:v>0.21199999999999999</c:v>
                </c:pt>
                <c:pt idx="106">
                  <c:v>0.214</c:v>
                </c:pt>
                <c:pt idx="107">
                  <c:v>0.216</c:v>
                </c:pt>
                <c:pt idx="108">
                  <c:v>0.218</c:v>
                </c:pt>
                <c:pt idx="109">
                  <c:v>0.22</c:v>
                </c:pt>
                <c:pt idx="110">
                  <c:v>0.222</c:v>
                </c:pt>
                <c:pt idx="111">
                  <c:v>0.224</c:v>
                </c:pt>
                <c:pt idx="112">
                  <c:v>0.22600000000000001</c:v>
                </c:pt>
                <c:pt idx="113">
                  <c:v>0.22800000000000001</c:v>
                </c:pt>
                <c:pt idx="114">
                  <c:v>0.23</c:v>
                </c:pt>
                <c:pt idx="115">
                  <c:v>0.23200000000000001</c:v>
                </c:pt>
                <c:pt idx="116">
                  <c:v>0.23400000000000001</c:v>
                </c:pt>
                <c:pt idx="117">
                  <c:v>0.23599999999999999</c:v>
                </c:pt>
                <c:pt idx="118">
                  <c:v>0.23799999999999999</c:v>
                </c:pt>
                <c:pt idx="119">
                  <c:v>0.24</c:v>
                </c:pt>
              </c:numCache>
            </c:numRef>
          </c:xVal>
          <c:yVal>
            <c:numRef>
              <c:f>Sheet1!$F$6:$F$125</c:f>
              <c:numCache>
                <c:formatCode>General</c:formatCode>
                <c:ptCount val="120"/>
                <c:pt idx="0">
                  <c:v>0</c:v>
                </c:pt>
                <c:pt idx="1">
                  <c:v>6</c:v>
                </c:pt>
                <c:pt idx="2">
                  <c:v>1528</c:v>
                </c:pt>
                <c:pt idx="3">
                  <c:v>3262</c:v>
                </c:pt>
                <c:pt idx="4">
                  <c:v>5700</c:v>
                </c:pt>
                <c:pt idx="5">
                  <c:v>7845</c:v>
                </c:pt>
                <c:pt idx="6">
                  <c:v>10487</c:v>
                </c:pt>
                <c:pt idx="7">
                  <c:v>13110</c:v>
                </c:pt>
                <c:pt idx="8">
                  <c:v>15827</c:v>
                </c:pt>
                <c:pt idx="9">
                  <c:v>18618</c:v>
                </c:pt>
                <c:pt idx="10">
                  <c:v>21433</c:v>
                </c:pt>
                <c:pt idx="11">
                  <c:v>24256</c:v>
                </c:pt>
                <c:pt idx="12">
                  <c:v>27118</c:v>
                </c:pt>
                <c:pt idx="13">
                  <c:v>29959</c:v>
                </c:pt>
                <c:pt idx="14">
                  <c:v>32756</c:v>
                </c:pt>
                <c:pt idx="15">
                  <c:v>35514</c:v>
                </c:pt>
                <c:pt idx="16">
                  <c:v>38234</c:v>
                </c:pt>
                <c:pt idx="17">
                  <c:v>40860</c:v>
                </c:pt>
                <c:pt idx="18">
                  <c:v>43503</c:v>
                </c:pt>
                <c:pt idx="19">
                  <c:v>46037</c:v>
                </c:pt>
                <c:pt idx="20">
                  <c:v>48484</c:v>
                </c:pt>
                <c:pt idx="21">
                  <c:v>50884</c:v>
                </c:pt>
                <c:pt idx="22">
                  <c:v>53249</c:v>
                </c:pt>
                <c:pt idx="23">
                  <c:v>55536</c:v>
                </c:pt>
                <c:pt idx="24">
                  <c:v>57755</c:v>
                </c:pt>
                <c:pt idx="25">
                  <c:v>59950</c:v>
                </c:pt>
                <c:pt idx="26">
                  <c:v>62097</c:v>
                </c:pt>
                <c:pt idx="27">
                  <c:v>64214</c:v>
                </c:pt>
                <c:pt idx="28">
                  <c:v>66254</c:v>
                </c:pt>
                <c:pt idx="29">
                  <c:v>68212</c:v>
                </c:pt>
                <c:pt idx="30">
                  <c:v>70154</c:v>
                </c:pt>
                <c:pt idx="31">
                  <c:v>72073</c:v>
                </c:pt>
                <c:pt idx="32">
                  <c:v>73948</c:v>
                </c:pt>
                <c:pt idx="33">
                  <c:v>75769</c:v>
                </c:pt>
                <c:pt idx="34">
                  <c:v>77522</c:v>
                </c:pt>
                <c:pt idx="35">
                  <c:v>79032</c:v>
                </c:pt>
                <c:pt idx="36">
                  <c:v>80443</c:v>
                </c:pt>
                <c:pt idx="37">
                  <c:v>81752</c:v>
                </c:pt>
                <c:pt idx="38">
                  <c:v>83067</c:v>
                </c:pt>
                <c:pt idx="39">
                  <c:v>84364</c:v>
                </c:pt>
                <c:pt idx="40">
                  <c:v>85628</c:v>
                </c:pt>
                <c:pt idx="41">
                  <c:v>86900</c:v>
                </c:pt>
                <c:pt idx="42">
                  <c:v>88177</c:v>
                </c:pt>
                <c:pt idx="43">
                  <c:v>89445</c:v>
                </c:pt>
                <c:pt idx="44">
                  <c:v>90666</c:v>
                </c:pt>
                <c:pt idx="45">
                  <c:v>91901</c:v>
                </c:pt>
                <c:pt idx="46">
                  <c:v>93145</c:v>
                </c:pt>
                <c:pt idx="47">
                  <c:v>94391</c:v>
                </c:pt>
                <c:pt idx="48">
                  <c:v>95612</c:v>
                </c:pt>
                <c:pt idx="49">
                  <c:v>96854</c:v>
                </c:pt>
                <c:pt idx="50">
                  <c:v>98093</c:v>
                </c:pt>
                <c:pt idx="51">
                  <c:v>99352</c:v>
                </c:pt>
                <c:pt idx="52">
                  <c:v>100603</c:v>
                </c:pt>
                <c:pt idx="53">
                  <c:v>101845</c:v>
                </c:pt>
                <c:pt idx="54">
                  <c:v>103101</c:v>
                </c:pt>
                <c:pt idx="55">
                  <c:v>104375</c:v>
                </c:pt>
                <c:pt idx="56">
                  <c:v>105628</c:v>
                </c:pt>
                <c:pt idx="57">
                  <c:v>106907</c:v>
                </c:pt>
                <c:pt idx="58">
                  <c:v>108193</c:v>
                </c:pt>
                <c:pt idx="59">
                  <c:v>109464</c:v>
                </c:pt>
                <c:pt idx="60">
                  <c:v>110800</c:v>
                </c:pt>
                <c:pt idx="61">
                  <c:v>112097</c:v>
                </c:pt>
                <c:pt idx="62">
                  <c:v>113404</c:v>
                </c:pt>
                <c:pt idx="63">
                  <c:v>114682</c:v>
                </c:pt>
                <c:pt idx="64">
                  <c:v>116030</c:v>
                </c:pt>
                <c:pt idx="65">
                  <c:v>117324</c:v>
                </c:pt>
                <c:pt idx="66">
                  <c:v>118654</c:v>
                </c:pt>
                <c:pt idx="67">
                  <c:v>120012</c:v>
                </c:pt>
                <c:pt idx="68">
                  <c:v>121321</c:v>
                </c:pt>
                <c:pt idx="69">
                  <c:v>122674</c:v>
                </c:pt>
                <c:pt idx="70">
                  <c:v>124044</c:v>
                </c:pt>
                <c:pt idx="71">
                  <c:v>125426</c:v>
                </c:pt>
                <c:pt idx="72">
                  <c:v>126772</c:v>
                </c:pt>
                <c:pt idx="73">
                  <c:v>128139</c:v>
                </c:pt>
                <c:pt idx="74">
                  <c:v>129529</c:v>
                </c:pt>
                <c:pt idx="75">
                  <c:v>130913</c:v>
                </c:pt>
                <c:pt idx="76">
                  <c:v>132263</c:v>
                </c:pt>
                <c:pt idx="77">
                  <c:v>133656</c:v>
                </c:pt>
                <c:pt idx="78">
                  <c:v>135039</c:v>
                </c:pt>
                <c:pt idx="79">
                  <c:v>136396</c:v>
                </c:pt>
                <c:pt idx="80">
                  <c:v>137706</c:v>
                </c:pt>
                <c:pt idx="81">
                  <c:v>138991</c:v>
                </c:pt>
                <c:pt idx="82">
                  <c:v>140200</c:v>
                </c:pt>
                <c:pt idx="83">
                  <c:v>141275</c:v>
                </c:pt>
                <c:pt idx="84">
                  <c:v>142241</c:v>
                </c:pt>
                <c:pt idx="85">
                  <c:v>143053</c:v>
                </c:pt>
                <c:pt idx="86">
                  <c:v>143721</c:v>
                </c:pt>
                <c:pt idx="87">
                  <c:v>144222</c:v>
                </c:pt>
                <c:pt idx="88">
                  <c:v>144635</c:v>
                </c:pt>
                <c:pt idx="89">
                  <c:v>144911</c:v>
                </c:pt>
                <c:pt idx="90">
                  <c:v>145077</c:v>
                </c:pt>
                <c:pt idx="91">
                  <c:v>145201</c:v>
                </c:pt>
                <c:pt idx="92">
                  <c:v>145262</c:v>
                </c:pt>
                <c:pt idx="93">
                  <c:v>145293</c:v>
                </c:pt>
                <c:pt idx="94">
                  <c:v>145327</c:v>
                </c:pt>
                <c:pt idx="95">
                  <c:v>145352</c:v>
                </c:pt>
                <c:pt idx="96">
                  <c:v>145375</c:v>
                </c:pt>
                <c:pt idx="97">
                  <c:v>145396</c:v>
                </c:pt>
                <c:pt idx="98">
                  <c:v>145415</c:v>
                </c:pt>
                <c:pt idx="99">
                  <c:v>145433</c:v>
                </c:pt>
                <c:pt idx="100">
                  <c:v>145452</c:v>
                </c:pt>
                <c:pt idx="101">
                  <c:v>145465</c:v>
                </c:pt>
                <c:pt idx="102">
                  <c:v>145488</c:v>
                </c:pt>
                <c:pt idx="103">
                  <c:v>145499</c:v>
                </c:pt>
                <c:pt idx="104">
                  <c:v>145512</c:v>
                </c:pt>
                <c:pt idx="105">
                  <c:v>145523</c:v>
                </c:pt>
                <c:pt idx="106">
                  <c:v>145539</c:v>
                </c:pt>
                <c:pt idx="107">
                  <c:v>145558</c:v>
                </c:pt>
                <c:pt idx="108">
                  <c:v>145569</c:v>
                </c:pt>
                <c:pt idx="109">
                  <c:v>145580</c:v>
                </c:pt>
                <c:pt idx="110">
                  <c:v>145599</c:v>
                </c:pt>
                <c:pt idx="111">
                  <c:v>145607</c:v>
                </c:pt>
                <c:pt idx="112">
                  <c:v>145625</c:v>
                </c:pt>
                <c:pt idx="113">
                  <c:v>145638</c:v>
                </c:pt>
                <c:pt idx="114">
                  <c:v>145651</c:v>
                </c:pt>
                <c:pt idx="115">
                  <c:v>145663</c:v>
                </c:pt>
                <c:pt idx="116">
                  <c:v>145668</c:v>
                </c:pt>
                <c:pt idx="117">
                  <c:v>145681</c:v>
                </c:pt>
                <c:pt idx="118">
                  <c:v>145694</c:v>
                </c:pt>
                <c:pt idx="119">
                  <c:v>145702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22922720"/>
        <c:axId val="222923280"/>
      </c:scatterChart>
      <c:valAx>
        <c:axId val="222922720"/>
        <c:scaling>
          <c:orientation val="minMax"/>
          <c:max val="0.24000000000000002"/>
          <c:min val="0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ja-JP"/>
                  <a:t>Time[s]</a:t>
                </a:r>
                <a:endParaRPr lang="ja-JP"/>
              </a:p>
            </c:rich>
          </c:tx>
          <c:layout>
            <c:manualLayout>
              <c:xMode val="edge"/>
              <c:yMode val="edge"/>
              <c:x val="0.43728685792805416"/>
              <c:y val="0.92221912526420924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22923280"/>
        <c:crosses val="autoZero"/>
        <c:crossBetween val="midCat"/>
        <c:majorUnit val="4.0000000000000008E-2"/>
      </c:valAx>
      <c:valAx>
        <c:axId val="222923280"/>
        <c:scaling>
          <c:orientation val="minMax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ja-JP"/>
                  <a:t>Die</a:t>
                </a:r>
                <a:r>
                  <a:rPr lang="ja-JP" altLang="en-US"/>
                  <a:t>内部粒子数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22922720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6706226264050128"/>
          <c:y val="0.39473857803172829"/>
          <c:w val="0.24248011567391681"/>
          <c:h val="0.255532018674656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ja-JP"/>
        </a:p>
      </c:txPr>
    </c:legend>
    <c:plotVisOnly val="1"/>
    <c:dispBlanksAs val="gap"/>
    <c:showDLblsOverMax val="0"/>
  </c:chart>
  <c:spPr>
    <a:noFill/>
    <a:ln w="19050">
      <a:solidFill>
        <a:srgbClr val="99DABA"/>
      </a:solidFill>
    </a:ln>
    <a:effectLst/>
  </c:spPr>
  <c:txPr>
    <a:bodyPr/>
    <a:lstStyle/>
    <a:p>
      <a:pPr>
        <a:defRPr/>
      </a:pPr>
      <a:endParaRPr lang="ja-JP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ja-JP" dirty="0"/>
              <a:t>Die</a:t>
            </a:r>
            <a:r>
              <a:rPr lang="ja-JP" altLang="en-US" dirty="0"/>
              <a:t>内部粒子数</a:t>
            </a:r>
            <a:r>
              <a:rPr lang="ja-JP" altLang="en-US" dirty="0" smtClean="0"/>
              <a:t>の推移</a:t>
            </a:r>
            <a:endParaRPr lang="ja-JP" altLang="en-US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ja-JP"/>
        </a:p>
      </c:txPr>
    </c:title>
    <c:autoTitleDeleted val="0"/>
    <c:plotArea>
      <c:layout>
        <c:manualLayout>
          <c:layoutTarget val="inner"/>
          <c:xMode val="edge"/>
          <c:yMode val="edge"/>
          <c:x val="0.13366459244524004"/>
          <c:y val="0.11858749035685268"/>
          <c:w val="0.7852945606967523"/>
          <c:h val="0.74109970501013445"/>
        </c:manualLayout>
      </c:layout>
      <c:scatterChart>
        <c:scatterStyle val="smoothMarker"/>
        <c:varyColors val="0"/>
        <c:ser>
          <c:idx val="0"/>
          <c:order val="0"/>
          <c:tx>
            <c:strRef>
              <c:f>Sheet1!$D$4:$D$5</c:f>
              <c:strCache>
                <c:ptCount val="2"/>
                <c:pt idx="0">
                  <c:v>case1</c:v>
                </c:pt>
                <c:pt idx="1">
                  <c:v>1500/1500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Sheet1!$C$6:$C$125</c:f>
              <c:numCache>
                <c:formatCode>General</c:formatCode>
                <c:ptCount val="120"/>
                <c:pt idx="0">
                  <c:v>2E-3</c:v>
                </c:pt>
                <c:pt idx="1">
                  <c:v>4.0000000000000001E-3</c:v>
                </c:pt>
                <c:pt idx="2">
                  <c:v>6.0000000000000001E-3</c:v>
                </c:pt>
                <c:pt idx="3">
                  <c:v>8.0000000000000002E-3</c:v>
                </c:pt>
                <c:pt idx="4">
                  <c:v>0.01</c:v>
                </c:pt>
                <c:pt idx="5">
                  <c:v>1.2E-2</c:v>
                </c:pt>
                <c:pt idx="6">
                  <c:v>1.4E-2</c:v>
                </c:pt>
                <c:pt idx="7">
                  <c:v>1.6E-2</c:v>
                </c:pt>
                <c:pt idx="8">
                  <c:v>1.7999999999999999E-2</c:v>
                </c:pt>
                <c:pt idx="9">
                  <c:v>0.02</c:v>
                </c:pt>
                <c:pt idx="10">
                  <c:v>2.1999999999999999E-2</c:v>
                </c:pt>
                <c:pt idx="11">
                  <c:v>2.4E-2</c:v>
                </c:pt>
                <c:pt idx="12">
                  <c:v>2.5999999999999999E-2</c:v>
                </c:pt>
                <c:pt idx="13">
                  <c:v>2.8000000000000001E-2</c:v>
                </c:pt>
                <c:pt idx="14">
                  <c:v>0.03</c:v>
                </c:pt>
                <c:pt idx="15">
                  <c:v>3.2000000000000001E-2</c:v>
                </c:pt>
                <c:pt idx="16">
                  <c:v>3.4000000000000002E-2</c:v>
                </c:pt>
                <c:pt idx="17">
                  <c:v>3.5999999999999997E-2</c:v>
                </c:pt>
                <c:pt idx="18">
                  <c:v>3.7999999999999999E-2</c:v>
                </c:pt>
                <c:pt idx="19">
                  <c:v>0.04</c:v>
                </c:pt>
                <c:pt idx="20">
                  <c:v>4.2000000000000003E-2</c:v>
                </c:pt>
                <c:pt idx="21">
                  <c:v>4.3999999999999997E-2</c:v>
                </c:pt>
                <c:pt idx="22">
                  <c:v>4.5999999999999999E-2</c:v>
                </c:pt>
                <c:pt idx="23">
                  <c:v>4.8000000000000001E-2</c:v>
                </c:pt>
                <c:pt idx="24">
                  <c:v>0.05</c:v>
                </c:pt>
                <c:pt idx="25">
                  <c:v>5.1999999999999998E-2</c:v>
                </c:pt>
                <c:pt idx="26">
                  <c:v>5.3999999999999999E-2</c:v>
                </c:pt>
                <c:pt idx="27">
                  <c:v>5.6000000000000001E-2</c:v>
                </c:pt>
                <c:pt idx="28">
                  <c:v>5.8000000000000003E-2</c:v>
                </c:pt>
                <c:pt idx="29">
                  <c:v>0.06</c:v>
                </c:pt>
                <c:pt idx="30">
                  <c:v>6.2E-2</c:v>
                </c:pt>
                <c:pt idx="31">
                  <c:v>6.4000000000000001E-2</c:v>
                </c:pt>
                <c:pt idx="32">
                  <c:v>6.6000000000000003E-2</c:v>
                </c:pt>
                <c:pt idx="33">
                  <c:v>6.8000000000000005E-2</c:v>
                </c:pt>
                <c:pt idx="34">
                  <c:v>7.0000000000000007E-2</c:v>
                </c:pt>
                <c:pt idx="35">
                  <c:v>7.1999999999999995E-2</c:v>
                </c:pt>
                <c:pt idx="36">
                  <c:v>7.3999999999999996E-2</c:v>
                </c:pt>
                <c:pt idx="37">
                  <c:v>7.5999999999999998E-2</c:v>
                </c:pt>
                <c:pt idx="38">
                  <c:v>7.8E-2</c:v>
                </c:pt>
                <c:pt idx="39">
                  <c:v>0.08</c:v>
                </c:pt>
                <c:pt idx="40">
                  <c:v>8.2000000000000003E-2</c:v>
                </c:pt>
                <c:pt idx="41">
                  <c:v>8.4000000000000005E-2</c:v>
                </c:pt>
                <c:pt idx="42">
                  <c:v>8.5999999999999993E-2</c:v>
                </c:pt>
                <c:pt idx="43">
                  <c:v>8.7999999999999995E-2</c:v>
                </c:pt>
                <c:pt idx="44">
                  <c:v>0.09</c:v>
                </c:pt>
                <c:pt idx="45">
                  <c:v>9.1999999999999998E-2</c:v>
                </c:pt>
                <c:pt idx="46">
                  <c:v>9.4E-2</c:v>
                </c:pt>
                <c:pt idx="47">
                  <c:v>9.6000000000000002E-2</c:v>
                </c:pt>
                <c:pt idx="48">
                  <c:v>9.8000000000000004E-2</c:v>
                </c:pt>
                <c:pt idx="49">
                  <c:v>0.1</c:v>
                </c:pt>
                <c:pt idx="50">
                  <c:v>0.10199999999999999</c:v>
                </c:pt>
                <c:pt idx="51">
                  <c:v>0.104</c:v>
                </c:pt>
                <c:pt idx="52">
                  <c:v>0.106</c:v>
                </c:pt>
                <c:pt idx="53">
                  <c:v>0.108</c:v>
                </c:pt>
                <c:pt idx="54">
                  <c:v>0.11</c:v>
                </c:pt>
                <c:pt idx="55">
                  <c:v>0.112</c:v>
                </c:pt>
                <c:pt idx="56">
                  <c:v>0.114</c:v>
                </c:pt>
                <c:pt idx="57">
                  <c:v>0.11600000000000001</c:v>
                </c:pt>
                <c:pt idx="58">
                  <c:v>0.11799999999999999</c:v>
                </c:pt>
                <c:pt idx="59">
                  <c:v>0.12</c:v>
                </c:pt>
                <c:pt idx="60">
                  <c:v>0.122</c:v>
                </c:pt>
                <c:pt idx="61">
                  <c:v>0.124</c:v>
                </c:pt>
                <c:pt idx="62">
                  <c:v>0.126</c:v>
                </c:pt>
                <c:pt idx="63">
                  <c:v>0.128</c:v>
                </c:pt>
                <c:pt idx="64">
                  <c:v>0.13</c:v>
                </c:pt>
                <c:pt idx="65">
                  <c:v>0.13200000000000001</c:v>
                </c:pt>
                <c:pt idx="66">
                  <c:v>0.13400000000000001</c:v>
                </c:pt>
                <c:pt idx="67">
                  <c:v>0.13600000000000001</c:v>
                </c:pt>
                <c:pt idx="68">
                  <c:v>0.13800000000000001</c:v>
                </c:pt>
                <c:pt idx="69">
                  <c:v>0.14000000000000001</c:v>
                </c:pt>
                <c:pt idx="70">
                  <c:v>0.14199999999999999</c:v>
                </c:pt>
                <c:pt idx="71">
                  <c:v>0.14399999999999999</c:v>
                </c:pt>
                <c:pt idx="72">
                  <c:v>0.14599999999999999</c:v>
                </c:pt>
                <c:pt idx="73">
                  <c:v>0.14799999999999999</c:v>
                </c:pt>
                <c:pt idx="74">
                  <c:v>0.15</c:v>
                </c:pt>
                <c:pt idx="75">
                  <c:v>0.152</c:v>
                </c:pt>
                <c:pt idx="76">
                  <c:v>0.154</c:v>
                </c:pt>
                <c:pt idx="77">
                  <c:v>0.156</c:v>
                </c:pt>
                <c:pt idx="78">
                  <c:v>0.158</c:v>
                </c:pt>
                <c:pt idx="79">
                  <c:v>0.16</c:v>
                </c:pt>
                <c:pt idx="80">
                  <c:v>0.16200000000000001</c:v>
                </c:pt>
                <c:pt idx="81">
                  <c:v>0.16400000000000001</c:v>
                </c:pt>
                <c:pt idx="82">
                  <c:v>0.16600000000000001</c:v>
                </c:pt>
                <c:pt idx="83">
                  <c:v>0.16800000000000001</c:v>
                </c:pt>
                <c:pt idx="84">
                  <c:v>0.17</c:v>
                </c:pt>
                <c:pt idx="85">
                  <c:v>0.17199999999999999</c:v>
                </c:pt>
                <c:pt idx="86">
                  <c:v>0.17399999999999999</c:v>
                </c:pt>
                <c:pt idx="87">
                  <c:v>0.17599999999999999</c:v>
                </c:pt>
                <c:pt idx="88">
                  <c:v>0.17799999999999999</c:v>
                </c:pt>
                <c:pt idx="89">
                  <c:v>0.18</c:v>
                </c:pt>
                <c:pt idx="90">
                  <c:v>0.182</c:v>
                </c:pt>
                <c:pt idx="91">
                  <c:v>0.184</c:v>
                </c:pt>
                <c:pt idx="92">
                  <c:v>0.186</c:v>
                </c:pt>
                <c:pt idx="93">
                  <c:v>0.188</c:v>
                </c:pt>
                <c:pt idx="94">
                  <c:v>0.19</c:v>
                </c:pt>
                <c:pt idx="95">
                  <c:v>0.192</c:v>
                </c:pt>
                <c:pt idx="96">
                  <c:v>0.19400000000000001</c:v>
                </c:pt>
                <c:pt idx="97">
                  <c:v>0.19600000000000001</c:v>
                </c:pt>
                <c:pt idx="98">
                  <c:v>0.19800000000000001</c:v>
                </c:pt>
                <c:pt idx="99">
                  <c:v>0.2</c:v>
                </c:pt>
                <c:pt idx="100">
                  <c:v>0.20200000000000001</c:v>
                </c:pt>
                <c:pt idx="101">
                  <c:v>0.20399999999999999</c:v>
                </c:pt>
                <c:pt idx="102">
                  <c:v>0.20599999999999999</c:v>
                </c:pt>
                <c:pt idx="103">
                  <c:v>0.20799999999999999</c:v>
                </c:pt>
                <c:pt idx="104">
                  <c:v>0.21</c:v>
                </c:pt>
                <c:pt idx="105">
                  <c:v>0.21199999999999999</c:v>
                </c:pt>
                <c:pt idx="106">
                  <c:v>0.214</c:v>
                </c:pt>
                <c:pt idx="107">
                  <c:v>0.216</c:v>
                </c:pt>
                <c:pt idx="108">
                  <c:v>0.218</c:v>
                </c:pt>
                <c:pt idx="109">
                  <c:v>0.22</c:v>
                </c:pt>
                <c:pt idx="110">
                  <c:v>0.222</c:v>
                </c:pt>
                <c:pt idx="111">
                  <c:v>0.224</c:v>
                </c:pt>
                <c:pt idx="112">
                  <c:v>0.22600000000000001</c:v>
                </c:pt>
                <c:pt idx="113">
                  <c:v>0.22800000000000001</c:v>
                </c:pt>
                <c:pt idx="114">
                  <c:v>0.23</c:v>
                </c:pt>
                <c:pt idx="115">
                  <c:v>0.23200000000000001</c:v>
                </c:pt>
                <c:pt idx="116">
                  <c:v>0.23400000000000001</c:v>
                </c:pt>
                <c:pt idx="117">
                  <c:v>0.23599999999999999</c:v>
                </c:pt>
                <c:pt idx="118">
                  <c:v>0.23799999999999999</c:v>
                </c:pt>
                <c:pt idx="119">
                  <c:v>0.24</c:v>
                </c:pt>
              </c:numCache>
            </c:numRef>
          </c:xVal>
          <c:yVal>
            <c:numRef>
              <c:f>Sheet1!$D$6:$D$125</c:f>
              <c:numCache>
                <c:formatCode>General</c:formatCode>
                <c:ptCount val="120"/>
                <c:pt idx="0">
                  <c:v>0</c:v>
                </c:pt>
                <c:pt idx="1">
                  <c:v>1346</c:v>
                </c:pt>
                <c:pt idx="2">
                  <c:v>3035</c:v>
                </c:pt>
                <c:pt idx="3">
                  <c:v>5881</c:v>
                </c:pt>
                <c:pt idx="4">
                  <c:v>8683</c:v>
                </c:pt>
                <c:pt idx="5">
                  <c:v>11571</c:v>
                </c:pt>
                <c:pt idx="6">
                  <c:v>14504</c:v>
                </c:pt>
                <c:pt idx="7">
                  <c:v>17432</c:v>
                </c:pt>
                <c:pt idx="8">
                  <c:v>20327</c:v>
                </c:pt>
                <c:pt idx="9">
                  <c:v>23209</c:v>
                </c:pt>
                <c:pt idx="10">
                  <c:v>26044</c:v>
                </c:pt>
                <c:pt idx="11">
                  <c:v>28831</c:v>
                </c:pt>
                <c:pt idx="12">
                  <c:v>31539</c:v>
                </c:pt>
                <c:pt idx="13">
                  <c:v>34207</c:v>
                </c:pt>
                <c:pt idx="14">
                  <c:v>36827</c:v>
                </c:pt>
                <c:pt idx="15">
                  <c:v>39378</c:v>
                </c:pt>
                <c:pt idx="16">
                  <c:v>41882</c:v>
                </c:pt>
                <c:pt idx="17">
                  <c:v>44325</c:v>
                </c:pt>
                <c:pt idx="18">
                  <c:v>46726</c:v>
                </c:pt>
                <c:pt idx="19">
                  <c:v>49078</c:v>
                </c:pt>
                <c:pt idx="20">
                  <c:v>51363</c:v>
                </c:pt>
                <c:pt idx="21">
                  <c:v>53606</c:v>
                </c:pt>
                <c:pt idx="22">
                  <c:v>55788</c:v>
                </c:pt>
                <c:pt idx="23">
                  <c:v>57944</c:v>
                </c:pt>
                <c:pt idx="24">
                  <c:v>60051</c:v>
                </c:pt>
                <c:pt idx="25">
                  <c:v>62118</c:v>
                </c:pt>
                <c:pt idx="26">
                  <c:v>64108</c:v>
                </c:pt>
                <c:pt idx="27">
                  <c:v>66051</c:v>
                </c:pt>
                <c:pt idx="28">
                  <c:v>67965</c:v>
                </c:pt>
                <c:pt idx="29">
                  <c:v>69826</c:v>
                </c:pt>
                <c:pt idx="30">
                  <c:v>71653</c:v>
                </c:pt>
                <c:pt idx="31">
                  <c:v>73443</c:v>
                </c:pt>
                <c:pt idx="32">
                  <c:v>75196</c:v>
                </c:pt>
                <c:pt idx="33">
                  <c:v>76890</c:v>
                </c:pt>
                <c:pt idx="34">
                  <c:v>78453</c:v>
                </c:pt>
                <c:pt idx="35">
                  <c:v>79706</c:v>
                </c:pt>
                <c:pt idx="36">
                  <c:v>80936</c:v>
                </c:pt>
                <c:pt idx="37">
                  <c:v>82090</c:v>
                </c:pt>
                <c:pt idx="38">
                  <c:v>83255</c:v>
                </c:pt>
                <c:pt idx="39">
                  <c:v>84395</c:v>
                </c:pt>
                <c:pt idx="40">
                  <c:v>85585</c:v>
                </c:pt>
                <c:pt idx="41">
                  <c:v>86741</c:v>
                </c:pt>
                <c:pt idx="42">
                  <c:v>87877</c:v>
                </c:pt>
                <c:pt idx="43">
                  <c:v>89029</c:v>
                </c:pt>
                <c:pt idx="44">
                  <c:v>90202</c:v>
                </c:pt>
                <c:pt idx="45">
                  <c:v>91367</c:v>
                </c:pt>
                <c:pt idx="46">
                  <c:v>92514</c:v>
                </c:pt>
                <c:pt idx="47">
                  <c:v>93661</c:v>
                </c:pt>
                <c:pt idx="48">
                  <c:v>94784</c:v>
                </c:pt>
                <c:pt idx="49">
                  <c:v>95908</c:v>
                </c:pt>
                <c:pt idx="50">
                  <c:v>97049</c:v>
                </c:pt>
                <c:pt idx="51">
                  <c:v>98157</c:v>
                </c:pt>
                <c:pt idx="52">
                  <c:v>99251</c:v>
                </c:pt>
                <c:pt idx="53">
                  <c:v>100387</c:v>
                </c:pt>
                <c:pt idx="54">
                  <c:v>101509</c:v>
                </c:pt>
                <c:pt idx="55">
                  <c:v>102654</c:v>
                </c:pt>
                <c:pt idx="56">
                  <c:v>103767</c:v>
                </c:pt>
                <c:pt idx="57">
                  <c:v>104922</c:v>
                </c:pt>
                <c:pt idx="58">
                  <c:v>106042</c:v>
                </c:pt>
                <c:pt idx="59">
                  <c:v>107190</c:v>
                </c:pt>
                <c:pt idx="60">
                  <c:v>108359</c:v>
                </c:pt>
                <c:pt idx="61">
                  <c:v>109559</c:v>
                </c:pt>
                <c:pt idx="62">
                  <c:v>110749</c:v>
                </c:pt>
                <c:pt idx="63">
                  <c:v>111949</c:v>
                </c:pt>
                <c:pt idx="64">
                  <c:v>113167</c:v>
                </c:pt>
                <c:pt idx="65">
                  <c:v>114398</c:v>
                </c:pt>
                <c:pt idx="66">
                  <c:v>115647</c:v>
                </c:pt>
                <c:pt idx="67">
                  <c:v>116916</c:v>
                </c:pt>
                <c:pt idx="68">
                  <c:v>118218</c:v>
                </c:pt>
                <c:pt idx="69">
                  <c:v>119509</c:v>
                </c:pt>
                <c:pt idx="70">
                  <c:v>120828</c:v>
                </c:pt>
                <c:pt idx="71">
                  <c:v>122179</c:v>
                </c:pt>
                <c:pt idx="72">
                  <c:v>123545</c:v>
                </c:pt>
                <c:pt idx="73">
                  <c:v>124953</c:v>
                </c:pt>
                <c:pt idx="74">
                  <c:v>126360</c:v>
                </c:pt>
                <c:pt idx="75">
                  <c:v>127804</c:v>
                </c:pt>
                <c:pt idx="76">
                  <c:v>129303</c:v>
                </c:pt>
                <c:pt idx="77">
                  <c:v>130802</c:v>
                </c:pt>
                <c:pt idx="78">
                  <c:v>132317</c:v>
                </c:pt>
                <c:pt idx="79">
                  <c:v>133846</c:v>
                </c:pt>
                <c:pt idx="80">
                  <c:v>135416</c:v>
                </c:pt>
                <c:pt idx="81">
                  <c:v>136962</c:v>
                </c:pt>
                <c:pt idx="82">
                  <c:v>138441</c:v>
                </c:pt>
                <c:pt idx="83">
                  <c:v>139888</c:v>
                </c:pt>
                <c:pt idx="84">
                  <c:v>141217</c:v>
                </c:pt>
                <c:pt idx="85">
                  <c:v>142323</c:v>
                </c:pt>
                <c:pt idx="86">
                  <c:v>143167</c:v>
                </c:pt>
                <c:pt idx="87">
                  <c:v>143729</c:v>
                </c:pt>
                <c:pt idx="88">
                  <c:v>144078</c:v>
                </c:pt>
                <c:pt idx="89">
                  <c:v>144304</c:v>
                </c:pt>
                <c:pt idx="90">
                  <c:v>144445</c:v>
                </c:pt>
                <c:pt idx="91">
                  <c:v>144534</c:v>
                </c:pt>
                <c:pt idx="92">
                  <c:v>144576</c:v>
                </c:pt>
                <c:pt idx="93">
                  <c:v>144607</c:v>
                </c:pt>
                <c:pt idx="94">
                  <c:v>144639</c:v>
                </c:pt>
                <c:pt idx="95">
                  <c:v>144662</c:v>
                </c:pt>
                <c:pt idx="96">
                  <c:v>144685</c:v>
                </c:pt>
                <c:pt idx="97">
                  <c:v>144701</c:v>
                </c:pt>
                <c:pt idx="98">
                  <c:v>144721</c:v>
                </c:pt>
                <c:pt idx="99">
                  <c:v>144733</c:v>
                </c:pt>
                <c:pt idx="100">
                  <c:v>144749</c:v>
                </c:pt>
                <c:pt idx="101">
                  <c:v>144772</c:v>
                </c:pt>
                <c:pt idx="102">
                  <c:v>144785</c:v>
                </c:pt>
                <c:pt idx="103">
                  <c:v>144808</c:v>
                </c:pt>
                <c:pt idx="104">
                  <c:v>144825</c:v>
                </c:pt>
                <c:pt idx="105">
                  <c:v>144842</c:v>
                </c:pt>
                <c:pt idx="106">
                  <c:v>144856</c:v>
                </c:pt>
                <c:pt idx="107">
                  <c:v>144866</c:v>
                </c:pt>
                <c:pt idx="108">
                  <c:v>144877</c:v>
                </c:pt>
                <c:pt idx="109">
                  <c:v>144890</c:v>
                </c:pt>
                <c:pt idx="110">
                  <c:v>144903</c:v>
                </c:pt>
                <c:pt idx="111">
                  <c:v>144912</c:v>
                </c:pt>
                <c:pt idx="112">
                  <c:v>144926</c:v>
                </c:pt>
                <c:pt idx="113">
                  <c:v>144938</c:v>
                </c:pt>
                <c:pt idx="114">
                  <c:v>144952</c:v>
                </c:pt>
                <c:pt idx="115">
                  <c:v>144962</c:v>
                </c:pt>
                <c:pt idx="116">
                  <c:v>144971</c:v>
                </c:pt>
                <c:pt idx="117">
                  <c:v>144978</c:v>
                </c:pt>
                <c:pt idx="118">
                  <c:v>144995</c:v>
                </c:pt>
                <c:pt idx="119">
                  <c:v>145008</c:v>
                </c:pt>
              </c:numCache>
            </c:numRef>
          </c:yVal>
          <c:smooth val="1"/>
        </c:ser>
        <c:ser>
          <c:idx val="1"/>
          <c:order val="1"/>
          <c:tx>
            <c:strRef>
              <c:f>Sheet1!$E$4:$E$5</c:f>
              <c:strCache>
                <c:ptCount val="2"/>
                <c:pt idx="0">
                  <c:v>case2</c:v>
                </c:pt>
                <c:pt idx="1">
                  <c:v>3000/1500</c:v>
                </c:pt>
              </c:strCache>
            </c:strRef>
          </c:tx>
          <c:spPr>
            <a:ln w="19050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xVal>
            <c:numRef>
              <c:f>Sheet1!$C$6:$C$125</c:f>
              <c:numCache>
                <c:formatCode>General</c:formatCode>
                <c:ptCount val="120"/>
                <c:pt idx="0">
                  <c:v>2E-3</c:v>
                </c:pt>
                <c:pt idx="1">
                  <c:v>4.0000000000000001E-3</c:v>
                </c:pt>
                <c:pt idx="2">
                  <c:v>6.0000000000000001E-3</c:v>
                </c:pt>
                <c:pt idx="3">
                  <c:v>8.0000000000000002E-3</c:v>
                </c:pt>
                <c:pt idx="4">
                  <c:v>0.01</c:v>
                </c:pt>
                <c:pt idx="5">
                  <c:v>1.2E-2</c:v>
                </c:pt>
                <c:pt idx="6">
                  <c:v>1.4E-2</c:v>
                </c:pt>
                <c:pt idx="7">
                  <c:v>1.6E-2</c:v>
                </c:pt>
                <c:pt idx="8">
                  <c:v>1.7999999999999999E-2</c:v>
                </c:pt>
                <c:pt idx="9">
                  <c:v>0.02</c:v>
                </c:pt>
                <c:pt idx="10">
                  <c:v>2.1999999999999999E-2</c:v>
                </c:pt>
                <c:pt idx="11">
                  <c:v>2.4E-2</c:v>
                </c:pt>
                <c:pt idx="12">
                  <c:v>2.5999999999999999E-2</c:v>
                </c:pt>
                <c:pt idx="13">
                  <c:v>2.8000000000000001E-2</c:v>
                </c:pt>
                <c:pt idx="14">
                  <c:v>0.03</c:v>
                </c:pt>
                <c:pt idx="15">
                  <c:v>3.2000000000000001E-2</c:v>
                </c:pt>
                <c:pt idx="16">
                  <c:v>3.4000000000000002E-2</c:v>
                </c:pt>
                <c:pt idx="17">
                  <c:v>3.5999999999999997E-2</c:v>
                </c:pt>
                <c:pt idx="18">
                  <c:v>3.7999999999999999E-2</c:v>
                </c:pt>
                <c:pt idx="19">
                  <c:v>0.04</c:v>
                </c:pt>
                <c:pt idx="20">
                  <c:v>4.2000000000000003E-2</c:v>
                </c:pt>
                <c:pt idx="21">
                  <c:v>4.3999999999999997E-2</c:v>
                </c:pt>
                <c:pt idx="22">
                  <c:v>4.5999999999999999E-2</c:v>
                </c:pt>
                <c:pt idx="23">
                  <c:v>4.8000000000000001E-2</c:v>
                </c:pt>
                <c:pt idx="24">
                  <c:v>0.05</c:v>
                </c:pt>
                <c:pt idx="25">
                  <c:v>5.1999999999999998E-2</c:v>
                </c:pt>
                <c:pt idx="26">
                  <c:v>5.3999999999999999E-2</c:v>
                </c:pt>
                <c:pt idx="27">
                  <c:v>5.6000000000000001E-2</c:v>
                </c:pt>
                <c:pt idx="28">
                  <c:v>5.8000000000000003E-2</c:v>
                </c:pt>
                <c:pt idx="29">
                  <c:v>0.06</c:v>
                </c:pt>
                <c:pt idx="30">
                  <c:v>6.2E-2</c:v>
                </c:pt>
                <c:pt idx="31">
                  <c:v>6.4000000000000001E-2</c:v>
                </c:pt>
                <c:pt idx="32">
                  <c:v>6.6000000000000003E-2</c:v>
                </c:pt>
                <c:pt idx="33">
                  <c:v>6.8000000000000005E-2</c:v>
                </c:pt>
                <c:pt idx="34">
                  <c:v>7.0000000000000007E-2</c:v>
                </c:pt>
                <c:pt idx="35">
                  <c:v>7.1999999999999995E-2</c:v>
                </c:pt>
                <c:pt idx="36">
                  <c:v>7.3999999999999996E-2</c:v>
                </c:pt>
                <c:pt idx="37">
                  <c:v>7.5999999999999998E-2</c:v>
                </c:pt>
                <c:pt idx="38">
                  <c:v>7.8E-2</c:v>
                </c:pt>
                <c:pt idx="39">
                  <c:v>0.08</c:v>
                </c:pt>
                <c:pt idx="40">
                  <c:v>8.2000000000000003E-2</c:v>
                </c:pt>
                <c:pt idx="41">
                  <c:v>8.4000000000000005E-2</c:v>
                </c:pt>
                <c:pt idx="42">
                  <c:v>8.5999999999999993E-2</c:v>
                </c:pt>
                <c:pt idx="43">
                  <c:v>8.7999999999999995E-2</c:v>
                </c:pt>
                <c:pt idx="44">
                  <c:v>0.09</c:v>
                </c:pt>
                <c:pt idx="45">
                  <c:v>9.1999999999999998E-2</c:v>
                </c:pt>
                <c:pt idx="46">
                  <c:v>9.4E-2</c:v>
                </c:pt>
                <c:pt idx="47">
                  <c:v>9.6000000000000002E-2</c:v>
                </c:pt>
                <c:pt idx="48">
                  <c:v>9.8000000000000004E-2</c:v>
                </c:pt>
                <c:pt idx="49">
                  <c:v>0.1</c:v>
                </c:pt>
                <c:pt idx="50">
                  <c:v>0.10199999999999999</c:v>
                </c:pt>
                <c:pt idx="51">
                  <c:v>0.104</c:v>
                </c:pt>
                <c:pt idx="52">
                  <c:v>0.106</c:v>
                </c:pt>
                <c:pt idx="53">
                  <c:v>0.108</c:v>
                </c:pt>
                <c:pt idx="54">
                  <c:v>0.11</c:v>
                </c:pt>
                <c:pt idx="55">
                  <c:v>0.112</c:v>
                </c:pt>
                <c:pt idx="56">
                  <c:v>0.114</c:v>
                </c:pt>
                <c:pt idx="57">
                  <c:v>0.11600000000000001</c:v>
                </c:pt>
                <c:pt idx="58">
                  <c:v>0.11799999999999999</c:v>
                </c:pt>
                <c:pt idx="59">
                  <c:v>0.12</c:v>
                </c:pt>
                <c:pt idx="60">
                  <c:v>0.122</c:v>
                </c:pt>
                <c:pt idx="61">
                  <c:v>0.124</c:v>
                </c:pt>
                <c:pt idx="62">
                  <c:v>0.126</c:v>
                </c:pt>
                <c:pt idx="63">
                  <c:v>0.128</c:v>
                </c:pt>
                <c:pt idx="64">
                  <c:v>0.13</c:v>
                </c:pt>
                <c:pt idx="65">
                  <c:v>0.13200000000000001</c:v>
                </c:pt>
                <c:pt idx="66">
                  <c:v>0.13400000000000001</c:v>
                </c:pt>
                <c:pt idx="67">
                  <c:v>0.13600000000000001</c:v>
                </c:pt>
                <c:pt idx="68">
                  <c:v>0.13800000000000001</c:v>
                </c:pt>
                <c:pt idx="69">
                  <c:v>0.14000000000000001</c:v>
                </c:pt>
                <c:pt idx="70">
                  <c:v>0.14199999999999999</c:v>
                </c:pt>
                <c:pt idx="71">
                  <c:v>0.14399999999999999</c:v>
                </c:pt>
                <c:pt idx="72">
                  <c:v>0.14599999999999999</c:v>
                </c:pt>
                <c:pt idx="73">
                  <c:v>0.14799999999999999</c:v>
                </c:pt>
                <c:pt idx="74">
                  <c:v>0.15</c:v>
                </c:pt>
                <c:pt idx="75">
                  <c:v>0.152</c:v>
                </c:pt>
                <c:pt idx="76">
                  <c:v>0.154</c:v>
                </c:pt>
                <c:pt idx="77">
                  <c:v>0.156</c:v>
                </c:pt>
                <c:pt idx="78">
                  <c:v>0.158</c:v>
                </c:pt>
                <c:pt idx="79">
                  <c:v>0.16</c:v>
                </c:pt>
                <c:pt idx="80">
                  <c:v>0.16200000000000001</c:v>
                </c:pt>
                <c:pt idx="81">
                  <c:v>0.16400000000000001</c:v>
                </c:pt>
                <c:pt idx="82">
                  <c:v>0.16600000000000001</c:v>
                </c:pt>
                <c:pt idx="83">
                  <c:v>0.16800000000000001</c:v>
                </c:pt>
                <c:pt idx="84">
                  <c:v>0.17</c:v>
                </c:pt>
                <c:pt idx="85">
                  <c:v>0.17199999999999999</c:v>
                </c:pt>
                <c:pt idx="86">
                  <c:v>0.17399999999999999</c:v>
                </c:pt>
                <c:pt idx="87">
                  <c:v>0.17599999999999999</c:v>
                </c:pt>
                <c:pt idx="88">
                  <c:v>0.17799999999999999</c:v>
                </c:pt>
                <c:pt idx="89">
                  <c:v>0.18</c:v>
                </c:pt>
                <c:pt idx="90">
                  <c:v>0.182</c:v>
                </c:pt>
                <c:pt idx="91">
                  <c:v>0.184</c:v>
                </c:pt>
                <c:pt idx="92">
                  <c:v>0.186</c:v>
                </c:pt>
                <c:pt idx="93">
                  <c:v>0.188</c:v>
                </c:pt>
                <c:pt idx="94">
                  <c:v>0.19</c:v>
                </c:pt>
                <c:pt idx="95">
                  <c:v>0.192</c:v>
                </c:pt>
                <c:pt idx="96">
                  <c:v>0.19400000000000001</c:v>
                </c:pt>
                <c:pt idx="97">
                  <c:v>0.19600000000000001</c:v>
                </c:pt>
                <c:pt idx="98">
                  <c:v>0.19800000000000001</c:v>
                </c:pt>
                <c:pt idx="99">
                  <c:v>0.2</c:v>
                </c:pt>
                <c:pt idx="100">
                  <c:v>0.20200000000000001</c:v>
                </c:pt>
                <c:pt idx="101">
                  <c:v>0.20399999999999999</c:v>
                </c:pt>
                <c:pt idx="102">
                  <c:v>0.20599999999999999</c:v>
                </c:pt>
                <c:pt idx="103">
                  <c:v>0.20799999999999999</c:v>
                </c:pt>
                <c:pt idx="104">
                  <c:v>0.21</c:v>
                </c:pt>
                <c:pt idx="105">
                  <c:v>0.21199999999999999</c:v>
                </c:pt>
                <c:pt idx="106">
                  <c:v>0.214</c:v>
                </c:pt>
                <c:pt idx="107">
                  <c:v>0.216</c:v>
                </c:pt>
                <c:pt idx="108">
                  <c:v>0.218</c:v>
                </c:pt>
                <c:pt idx="109">
                  <c:v>0.22</c:v>
                </c:pt>
                <c:pt idx="110">
                  <c:v>0.222</c:v>
                </c:pt>
                <c:pt idx="111">
                  <c:v>0.224</c:v>
                </c:pt>
                <c:pt idx="112">
                  <c:v>0.22600000000000001</c:v>
                </c:pt>
                <c:pt idx="113">
                  <c:v>0.22800000000000001</c:v>
                </c:pt>
                <c:pt idx="114">
                  <c:v>0.23</c:v>
                </c:pt>
                <c:pt idx="115">
                  <c:v>0.23200000000000001</c:v>
                </c:pt>
                <c:pt idx="116">
                  <c:v>0.23400000000000001</c:v>
                </c:pt>
                <c:pt idx="117">
                  <c:v>0.23599999999999999</c:v>
                </c:pt>
                <c:pt idx="118">
                  <c:v>0.23799999999999999</c:v>
                </c:pt>
                <c:pt idx="119">
                  <c:v>0.24</c:v>
                </c:pt>
              </c:numCache>
            </c:numRef>
          </c:xVal>
          <c:yVal>
            <c:numRef>
              <c:f>Sheet1!$E$6:$E$125</c:f>
              <c:numCache>
                <c:formatCode>General</c:formatCode>
                <c:ptCount val="120"/>
                <c:pt idx="0">
                  <c:v>0</c:v>
                </c:pt>
                <c:pt idx="1">
                  <c:v>1442</c:v>
                </c:pt>
                <c:pt idx="2">
                  <c:v>3115</c:v>
                </c:pt>
                <c:pt idx="3">
                  <c:v>6007</c:v>
                </c:pt>
                <c:pt idx="4">
                  <c:v>8916</c:v>
                </c:pt>
                <c:pt idx="5">
                  <c:v>11901</c:v>
                </c:pt>
                <c:pt idx="6">
                  <c:v>14867</c:v>
                </c:pt>
                <c:pt idx="7">
                  <c:v>17798</c:v>
                </c:pt>
                <c:pt idx="8">
                  <c:v>20775</c:v>
                </c:pt>
                <c:pt idx="9">
                  <c:v>23678</c:v>
                </c:pt>
                <c:pt idx="10">
                  <c:v>26584</c:v>
                </c:pt>
                <c:pt idx="11">
                  <c:v>29475</c:v>
                </c:pt>
                <c:pt idx="12">
                  <c:v>32314</c:v>
                </c:pt>
                <c:pt idx="13">
                  <c:v>35151</c:v>
                </c:pt>
                <c:pt idx="14">
                  <c:v>37986</c:v>
                </c:pt>
                <c:pt idx="15">
                  <c:v>40791</c:v>
                </c:pt>
                <c:pt idx="16">
                  <c:v>43565</c:v>
                </c:pt>
                <c:pt idx="17">
                  <c:v>46320</c:v>
                </c:pt>
                <c:pt idx="18">
                  <c:v>49074</c:v>
                </c:pt>
                <c:pt idx="19">
                  <c:v>51798</c:v>
                </c:pt>
                <c:pt idx="20">
                  <c:v>54497</c:v>
                </c:pt>
                <c:pt idx="21">
                  <c:v>57163</c:v>
                </c:pt>
                <c:pt idx="22">
                  <c:v>59781</c:v>
                </c:pt>
                <c:pt idx="23">
                  <c:v>62364</c:v>
                </c:pt>
                <c:pt idx="24">
                  <c:v>64894</c:v>
                </c:pt>
                <c:pt idx="25">
                  <c:v>67402</c:v>
                </c:pt>
                <c:pt idx="26">
                  <c:v>69863</c:v>
                </c:pt>
                <c:pt idx="27">
                  <c:v>72262</c:v>
                </c:pt>
                <c:pt idx="28">
                  <c:v>74625</c:v>
                </c:pt>
                <c:pt idx="29">
                  <c:v>76968</c:v>
                </c:pt>
                <c:pt idx="30">
                  <c:v>79259</c:v>
                </c:pt>
                <c:pt idx="31">
                  <c:v>81499</c:v>
                </c:pt>
                <c:pt idx="32">
                  <c:v>83720</c:v>
                </c:pt>
                <c:pt idx="33">
                  <c:v>85908</c:v>
                </c:pt>
                <c:pt idx="34">
                  <c:v>87937</c:v>
                </c:pt>
                <c:pt idx="35">
                  <c:v>89645</c:v>
                </c:pt>
                <c:pt idx="36">
                  <c:v>91312</c:v>
                </c:pt>
                <c:pt idx="37">
                  <c:v>92971</c:v>
                </c:pt>
                <c:pt idx="38">
                  <c:v>94624</c:v>
                </c:pt>
                <c:pt idx="39">
                  <c:v>96271</c:v>
                </c:pt>
                <c:pt idx="40">
                  <c:v>97977</c:v>
                </c:pt>
                <c:pt idx="41">
                  <c:v>99639</c:v>
                </c:pt>
                <c:pt idx="42">
                  <c:v>101345</c:v>
                </c:pt>
                <c:pt idx="43">
                  <c:v>102994</c:v>
                </c:pt>
                <c:pt idx="44">
                  <c:v>104681</c:v>
                </c:pt>
                <c:pt idx="45">
                  <c:v>106356</c:v>
                </c:pt>
                <c:pt idx="46">
                  <c:v>108040</c:v>
                </c:pt>
                <c:pt idx="47">
                  <c:v>109702</c:v>
                </c:pt>
                <c:pt idx="48">
                  <c:v>111331</c:v>
                </c:pt>
                <c:pt idx="49">
                  <c:v>113002</c:v>
                </c:pt>
                <c:pt idx="50">
                  <c:v>114631</c:v>
                </c:pt>
                <c:pt idx="51">
                  <c:v>116303</c:v>
                </c:pt>
                <c:pt idx="52">
                  <c:v>117920</c:v>
                </c:pt>
                <c:pt idx="53">
                  <c:v>119561</c:v>
                </c:pt>
                <c:pt idx="54">
                  <c:v>121196</c:v>
                </c:pt>
                <c:pt idx="55">
                  <c:v>122844</c:v>
                </c:pt>
                <c:pt idx="56">
                  <c:v>124458</c:v>
                </c:pt>
                <c:pt idx="57">
                  <c:v>126046</c:v>
                </c:pt>
                <c:pt idx="58">
                  <c:v>127624</c:v>
                </c:pt>
                <c:pt idx="59">
                  <c:v>129209</c:v>
                </c:pt>
                <c:pt idx="60">
                  <c:v>130775</c:v>
                </c:pt>
                <c:pt idx="61">
                  <c:v>132325</c:v>
                </c:pt>
                <c:pt idx="62">
                  <c:v>133855</c:v>
                </c:pt>
                <c:pt idx="63">
                  <c:v>135348</c:v>
                </c:pt>
                <c:pt idx="64">
                  <c:v>136811</c:v>
                </c:pt>
                <c:pt idx="65">
                  <c:v>138224</c:v>
                </c:pt>
                <c:pt idx="66">
                  <c:v>139549</c:v>
                </c:pt>
                <c:pt idx="67">
                  <c:v>140785</c:v>
                </c:pt>
                <c:pt idx="68">
                  <c:v>141881</c:v>
                </c:pt>
                <c:pt idx="69">
                  <c:v>142793</c:v>
                </c:pt>
                <c:pt idx="70">
                  <c:v>143539</c:v>
                </c:pt>
                <c:pt idx="71">
                  <c:v>144089</c:v>
                </c:pt>
                <c:pt idx="72">
                  <c:v>144441</c:v>
                </c:pt>
                <c:pt idx="73">
                  <c:v>144602</c:v>
                </c:pt>
                <c:pt idx="74">
                  <c:v>144667</c:v>
                </c:pt>
                <c:pt idx="75">
                  <c:v>144697</c:v>
                </c:pt>
                <c:pt idx="76">
                  <c:v>144729</c:v>
                </c:pt>
                <c:pt idx="77">
                  <c:v>144760</c:v>
                </c:pt>
                <c:pt idx="78">
                  <c:v>144784</c:v>
                </c:pt>
                <c:pt idx="79">
                  <c:v>144813</c:v>
                </c:pt>
                <c:pt idx="80">
                  <c:v>144855</c:v>
                </c:pt>
                <c:pt idx="81">
                  <c:v>144888</c:v>
                </c:pt>
                <c:pt idx="82">
                  <c:v>144913</c:v>
                </c:pt>
                <c:pt idx="83">
                  <c:v>144944</c:v>
                </c:pt>
                <c:pt idx="84">
                  <c:v>144973</c:v>
                </c:pt>
                <c:pt idx="85">
                  <c:v>144989</c:v>
                </c:pt>
                <c:pt idx="86">
                  <c:v>145018</c:v>
                </c:pt>
                <c:pt idx="87">
                  <c:v>145033</c:v>
                </c:pt>
                <c:pt idx="88">
                  <c:v>145047</c:v>
                </c:pt>
                <c:pt idx="89">
                  <c:v>145066</c:v>
                </c:pt>
                <c:pt idx="90">
                  <c:v>145084</c:v>
                </c:pt>
                <c:pt idx="91">
                  <c:v>145099</c:v>
                </c:pt>
                <c:pt idx="92">
                  <c:v>145118</c:v>
                </c:pt>
                <c:pt idx="93">
                  <c:v>145142</c:v>
                </c:pt>
                <c:pt idx="94">
                  <c:v>145166</c:v>
                </c:pt>
                <c:pt idx="95">
                  <c:v>145187</c:v>
                </c:pt>
                <c:pt idx="96">
                  <c:v>145203</c:v>
                </c:pt>
                <c:pt idx="97">
                  <c:v>145229</c:v>
                </c:pt>
                <c:pt idx="98">
                  <c:v>145242</c:v>
                </c:pt>
                <c:pt idx="99">
                  <c:v>145260</c:v>
                </c:pt>
                <c:pt idx="100">
                  <c:v>145284</c:v>
                </c:pt>
                <c:pt idx="101">
                  <c:v>145304</c:v>
                </c:pt>
                <c:pt idx="102">
                  <c:v>145315</c:v>
                </c:pt>
                <c:pt idx="103">
                  <c:v>145330</c:v>
                </c:pt>
                <c:pt idx="104">
                  <c:v>145346</c:v>
                </c:pt>
                <c:pt idx="105">
                  <c:v>145367</c:v>
                </c:pt>
                <c:pt idx="106">
                  <c:v>145379</c:v>
                </c:pt>
                <c:pt idx="107">
                  <c:v>145396</c:v>
                </c:pt>
                <c:pt idx="108">
                  <c:v>145408</c:v>
                </c:pt>
                <c:pt idx="109">
                  <c:v>145423</c:v>
                </c:pt>
                <c:pt idx="110">
                  <c:v>145439</c:v>
                </c:pt>
                <c:pt idx="111">
                  <c:v>145448</c:v>
                </c:pt>
                <c:pt idx="112">
                  <c:v>145468</c:v>
                </c:pt>
                <c:pt idx="113">
                  <c:v>145481</c:v>
                </c:pt>
                <c:pt idx="114">
                  <c:v>145496</c:v>
                </c:pt>
                <c:pt idx="115">
                  <c:v>145511</c:v>
                </c:pt>
                <c:pt idx="116">
                  <c:v>145516</c:v>
                </c:pt>
                <c:pt idx="117">
                  <c:v>145533</c:v>
                </c:pt>
                <c:pt idx="118">
                  <c:v>145544</c:v>
                </c:pt>
                <c:pt idx="119">
                  <c:v>145554</c:v>
                </c:pt>
              </c:numCache>
            </c:numRef>
          </c:yVal>
          <c:smooth val="1"/>
        </c:ser>
        <c:ser>
          <c:idx val="2"/>
          <c:order val="2"/>
          <c:tx>
            <c:strRef>
              <c:f>Sheet1!$F$4:$F$5</c:f>
              <c:strCache>
                <c:ptCount val="2"/>
                <c:pt idx="0">
                  <c:v>case3</c:v>
                </c:pt>
                <c:pt idx="1">
                  <c:v>4500/1500</c:v>
                </c:pt>
              </c:strCache>
            </c:strRef>
          </c:tx>
          <c:spPr>
            <a:ln w="19050" cap="rnd">
              <a:solidFill>
                <a:srgbClr val="FF0000"/>
              </a:solidFill>
              <a:round/>
            </a:ln>
            <a:effectLst/>
          </c:spPr>
          <c:marker>
            <c:symbol val="none"/>
          </c:marker>
          <c:xVal>
            <c:numRef>
              <c:f>Sheet1!$C$6:$C$125</c:f>
              <c:numCache>
                <c:formatCode>General</c:formatCode>
                <c:ptCount val="120"/>
                <c:pt idx="0">
                  <c:v>2E-3</c:v>
                </c:pt>
                <c:pt idx="1">
                  <c:v>4.0000000000000001E-3</c:v>
                </c:pt>
                <c:pt idx="2">
                  <c:v>6.0000000000000001E-3</c:v>
                </c:pt>
                <c:pt idx="3">
                  <c:v>8.0000000000000002E-3</c:v>
                </c:pt>
                <c:pt idx="4">
                  <c:v>0.01</c:v>
                </c:pt>
                <c:pt idx="5">
                  <c:v>1.2E-2</c:v>
                </c:pt>
                <c:pt idx="6">
                  <c:v>1.4E-2</c:v>
                </c:pt>
                <c:pt idx="7">
                  <c:v>1.6E-2</c:v>
                </c:pt>
                <c:pt idx="8">
                  <c:v>1.7999999999999999E-2</c:v>
                </c:pt>
                <c:pt idx="9">
                  <c:v>0.02</c:v>
                </c:pt>
                <c:pt idx="10">
                  <c:v>2.1999999999999999E-2</c:v>
                </c:pt>
                <c:pt idx="11">
                  <c:v>2.4E-2</c:v>
                </c:pt>
                <c:pt idx="12">
                  <c:v>2.5999999999999999E-2</c:v>
                </c:pt>
                <c:pt idx="13">
                  <c:v>2.8000000000000001E-2</c:v>
                </c:pt>
                <c:pt idx="14">
                  <c:v>0.03</c:v>
                </c:pt>
                <c:pt idx="15">
                  <c:v>3.2000000000000001E-2</c:v>
                </c:pt>
                <c:pt idx="16">
                  <c:v>3.4000000000000002E-2</c:v>
                </c:pt>
                <c:pt idx="17">
                  <c:v>3.5999999999999997E-2</c:v>
                </c:pt>
                <c:pt idx="18">
                  <c:v>3.7999999999999999E-2</c:v>
                </c:pt>
                <c:pt idx="19">
                  <c:v>0.04</c:v>
                </c:pt>
                <c:pt idx="20">
                  <c:v>4.2000000000000003E-2</c:v>
                </c:pt>
                <c:pt idx="21">
                  <c:v>4.3999999999999997E-2</c:v>
                </c:pt>
                <c:pt idx="22">
                  <c:v>4.5999999999999999E-2</c:v>
                </c:pt>
                <c:pt idx="23">
                  <c:v>4.8000000000000001E-2</c:v>
                </c:pt>
                <c:pt idx="24">
                  <c:v>0.05</c:v>
                </c:pt>
                <c:pt idx="25">
                  <c:v>5.1999999999999998E-2</c:v>
                </c:pt>
                <c:pt idx="26">
                  <c:v>5.3999999999999999E-2</c:v>
                </c:pt>
                <c:pt idx="27">
                  <c:v>5.6000000000000001E-2</c:v>
                </c:pt>
                <c:pt idx="28">
                  <c:v>5.8000000000000003E-2</c:v>
                </c:pt>
                <c:pt idx="29">
                  <c:v>0.06</c:v>
                </c:pt>
                <c:pt idx="30">
                  <c:v>6.2E-2</c:v>
                </c:pt>
                <c:pt idx="31">
                  <c:v>6.4000000000000001E-2</c:v>
                </c:pt>
                <c:pt idx="32">
                  <c:v>6.6000000000000003E-2</c:v>
                </c:pt>
                <c:pt idx="33">
                  <c:v>6.8000000000000005E-2</c:v>
                </c:pt>
                <c:pt idx="34">
                  <c:v>7.0000000000000007E-2</c:v>
                </c:pt>
                <c:pt idx="35">
                  <c:v>7.1999999999999995E-2</c:v>
                </c:pt>
                <c:pt idx="36">
                  <c:v>7.3999999999999996E-2</c:v>
                </c:pt>
                <c:pt idx="37">
                  <c:v>7.5999999999999998E-2</c:v>
                </c:pt>
                <c:pt idx="38">
                  <c:v>7.8E-2</c:v>
                </c:pt>
                <c:pt idx="39">
                  <c:v>0.08</c:v>
                </c:pt>
                <c:pt idx="40">
                  <c:v>8.2000000000000003E-2</c:v>
                </c:pt>
                <c:pt idx="41">
                  <c:v>8.4000000000000005E-2</c:v>
                </c:pt>
                <c:pt idx="42">
                  <c:v>8.5999999999999993E-2</c:v>
                </c:pt>
                <c:pt idx="43">
                  <c:v>8.7999999999999995E-2</c:v>
                </c:pt>
                <c:pt idx="44">
                  <c:v>0.09</c:v>
                </c:pt>
                <c:pt idx="45">
                  <c:v>9.1999999999999998E-2</c:v>
                </c:pt>
                <c:pt idx="46">
                  <c:v>9.4E-2</c:v>
                </c:pt>
                <c:pt idx="47">
                  <c:v>9.6000000000000002E-2</c:v>
                </c:pt>
                <c:pt idx="48">
                  <c:v>9.8000000000000004E-2</c:v>
                </c:pt>
                <c:pt idx="49">
                  <c:v>0.1</c:v>
                </c:pt>
                <c:pt idx="50">
                  <c:v>0.10199999999999999</c:v>
                </c:pt>
                <c:pt idx="51">
                  <c:v>0.104</c:v>
                </c:pt>
                <c:pt idx="52">
                  <c:v>0.106</c:v>
                </c:pt>
                <c:pt idx="53">
                  <c:v>0.108</c:v>
                </c:pt>
                <c:pt idx="54">
                  <c:v>0.11</c:v>
                </c:pt>
                <c:pt idx="55">
                  <c:v>0.112</c:v>
                </c:pt>
                <c:pt idx="56">
                  <c:v>0.114</c:v>
                </c:pt>
                <c:pt idx="57">
                  <c:v>0.11600000000000001</c:v>
                </c:pt>
                <c:pt idx="58">
                  <c:v>0.11799999999999999</c:v>
                </c:pt>
                <c:pt idx="59">
                  <c:v>0.12</c:v>
                </c:pt>
                <c:pt idx="60">
                  <c:v>0.122</c:v>
                </c:pt>
                <c:pt idx="61">
                  <c:v>0.124</c:v>
                </c:pt>
                <c:pt idx="62">
                  <c:v>0.126</c:v>
                </c:pt>
                <c:pt idx="63">
                  <c:v>0.128</c:v>
                </c:pt>
                <c:pt idx="64">
                  <c:v>0.13</c:v>
                </c:pt>
                <c:pt idx="65">
                  <c:v>0.13200000000000001</c:v>
                </c:pt>
                <c:pt idx="66">
                  <c:v>0.13400000000000001</c:v>
                </c:pt>
                <c:pt idx="67">
                  <c:v>0.13600000000000001</c:v>
                </c:pt>
                <c:pt idx="68">
                  <c:v>0.13800000000000001</c:v>
                </c:pt>
                <c:pt idx="69">
                  <c:v>0.14000000000000001</c:v>
                </c:pt>
                <c:pt idx="70">
                  <c:v>0.14199999999999999</c:v>
                </c:pt>
                <c:pt idx="71">
                  <c:v>0.14399999999999999</c:v>
                </c:pt>
                <c:pt idx="72">
                  <c:v>0.14599999999999999</c:v>
                </c:pt>
                <c:pt idx="73">
                  <c:v>0.14799999999999999</c:v>
                </c:pt>
                <c:pt idx="74">
                  <c:v>0.15</c:v>
                </c:pt>
                <c:pt idx="75">
                  <c:v>0.152</c:v>
                </c:pt>
                <c:pt idx="76">
                  <c:v>0.154</c:v>
                </c:pt>
                <c:pt idx="77">
                  <c:v>0.156</c:v>
                </c:pt>
                <c:pt idx="78">
                  <c:v>0.158</c:v>
                </c:pt>
                <c:pt idx="79">
                  <c:v>0.16</c:v>
                </c:pt>
                <c:pt idx="80">
                  <c:v>0.16200000000000001</c:v>
                </c:pt>
                <c:pt idx="81">
                  <c:v>0.16400000000000001</c:v>
                </c:pt>
                <c:pt idx="82">
                  <c:v>0.16600000000000001</c:v>
                </c:pt>
                <c:pt idx="83">
                  <c:v>0.16800000000000001</c:v>
                </c:pt>
                <c:pt idx="84">
                  <c:v>0.17</c:v>
                </c:pt>
                <c:pt idx="85">
                  <c:v>0.17199999999999999</c:v>
                </c:pt>
                <c:pt idx="86">
                  <c:v>0.17399999999999999</c:v>
                </c:pt>
                <c:pt idx="87">
                  <c:v>0.17599999999999999</c:v>
                </c:pt>
                <c:pt idx="88">
                  <c:v>0.17799999999999999</c:v>
                </c:pt>
                <c:pt idx="89">
                  <c:v>0.18</c:v>
                </c:pt>
                <c:pt idx="90">
                  <c:v>0.182</c:v>
                </c:pt>
                <c:pt idx="91">
                  <c:v>0.184</c:v>
                </c:pt>
                <c:pt idx="92">
                  <c:v>0.186</c:v>
                </c:pt>
                <c:pt idx="93">
                  <c:v>0.188</c:v>
                </c:pt>
                <c:pt idx="94">
                  <c:v>0.19</c:v>
                </c:pt>
                <c:pt idx="95">
                  <c:v>0.192</c:v>
                </c:pt>
                <c:pt idx="96">
                  <c:v>0.19400000000000001</c:v>
                </c:pt>
                <c:pt idx="97">
                  <c:v>0.19600000000000001</c:v>
                </c:pt>
                <c:pt idx="98">
                  <c:v>0.19800000000000001</c:v>
                </c:pt>
                <c:pt idx="99">
                  <c:v>0.2</c:v>
                </c:pt>
                <c:pt idx="100">
                  <c:v>0.20200000000000001</c:v>
                </c:pt>
                <c:pt idx="101">
                  <c:v>0.20399999999999999</c:v>
                </c:pt>
                <c:pt idx="102">
                  <c:v>0.20599999999999999</c:v>
                </c:pt>
                <c:pt idx="103">
                  <c:v>0.20799999999999999</c:v>
                </c:pt>
                <c:pt idx="104">
                  <c:v>0.21</c:v>
                </c:pt>
                <c:pt idx="105">
                  <c:v>0.21199999999999999</c:v>
                </c:pt>
                <c:pt idx="106">
                  <c:v>0.214</c:v>
                </c:pt>
                <c:pt idx="107">
                  <c:v>0.216</c:v>
                </c:pt>
                <c:pt idx="108">
                  <c:v>0.218</c:v>
                </c:pt>
                <c:pt idx="109">
                  <c:v>0.22</c:v>
                </c:pt>
                <c:pt idx="110">
                  <c:v>0.222</c:v>
                </c:pt>
                <c:pt idx="111">
                  <c:v>0.224</c:v>
                </c:pt>
                <c:pt idx="112">
                  <c:v>0.22600000000000001</c:v>
                </c:pt>
                <c:pt idx="113">
                  <c:v>0.22800000000000001</c:v>
                </c:pt>
                <c:pt idx="114">
                  <c:v>0.23</c:v>
                </c:pt>
                <c:pt idx="115">
                  <c:v>0.23200000000000001</c:v>
                </c:pt>
                <c:pt idx="116">
                  <c:v>0.23400000000000001</c:v>
                </c:pt>
                <c:pt idx="117">
                  <c:v>0.23599999999999999</c:v>
                </c:pt>
                <c:pt idx="118">
                  <c:v>0.23799999999999999</c:v>
                </c:pt>
                <c:pt idx="119">
                  <c:v>0.24</c:v>
                </c:pt>
              </c:numCache>
            </c:numRef>
          </c:xVal>
          <c:yVal>
            <c:numRef>
              <c:f>Sheet1!$F$6:$F$125</c:f>
              <c:numCache>
                <c:formatCode>General</c:formatCode>
                <c:ptCount val="120"/>
                <c:pt idx="0">
                  <c:v>0</c:v>
                </c:pt>
                <c:pt idx="1">
                  <c:v>1477</c:v>
                </c:pt>
                <c:pt idx="2">
                  <c:v>3337</c:v>
                </c:pt>
                <c:pt idx="3">
                  <c:v>6204</c:v>
                </c:pt>
                <c:pt idx="4">
                  <c:v>9160</c:v>
                </c:pt>
                <c:pt idx="5">
                  <c:v>12162</c:v>
                </c:pt>
                <c:pt idx="6">
                  <c:v>15205</c:v>
                </c:pt>
                <c:pt idx="7">
                  <c:v>18210</c:v>
                </c:pt>
                <c:pt idx="8">
                  <c:v>21219</c:v>
                </c:pt>
                <c:pt idx="9">
                  <c:v>24191</c:v>
                </c:pt>
                <c:pt idx="10">
                  <c:v>27193</c:v>
                </c:pt>
                <c:pt idx="11">
                  <c:v>30149</c:v>
                </c:pt>
                <c:pt idx="12">
                  <c:v>33162</c:v>
                </c:pt>
                <c:pt idx="13">
                  <c:v>36184</c:v>
                </c:pt>
                <c:pt idx="14">
                  <c:v>39149</c:v>
                </c:pt>
                <c:pt idx="15">
                  <c:v>42135</c:v>
                </c:pt>
                <c:pt idx="16">
                  <c:v>45144</c:v>
                </c:pt>
                <c:pt idx="17">
                  <c:v>48113</c:v>
                </c:pt>
                <c:pt idx="18">
                  <c:v>51085</c:v>
                </c:pt>
                <c:pt idx="19">
                  <c:v>54085</c:v>
                </c:pt>
                <c:pt idx="20">
                  <c:v>57038</c:v>
                </c:pt>
                <c:pt idx="21">
                  <c:v>59977</c:v>
                </c:pt>
                <c:pt idx="22">
                  <c:v>62853</c:v>
                </c:pt>
                <c:pt idx="23">
                  <c:v>65741</c:v>
                </c:pt>
                <c:pt idx="24">
                  <c:v>68603</c:v>
                </c:pt>
                <c:pt idx="25">
                  <c:v>71392</c:v>
                </c:pt>
                <c:pt idx="26">
                  <c:v>74156</c:v>
                </c:pt>
                <c:pt idx="27">
                  <c:v>76825</c:v>
                </c:pt>
                <c:pt idx="28">
                  <c:v>79495</c:v>
                </c:pt>
                <c:pt idx="29">
                  <c:v>82135</c:v>
                </c:pt>
                <c:pt idx="30">
                  <c:v>84737</c:v>
                </c:pt>
                <c:pt idx="31">
                  <c:v>87295</c:v>
                </c:pt>
                <c:pt idx="32">
                  <c:v>89819</c:v>
                </c:pt>
                <c:pt idx="33">
                  <c:v>92335</c:v>
                </c:pt>
                <c:pt idx="34">
                  <c:v>94649</c:v>
                </c:pt>
                <c:pt idx="35">
                  <c:v>96733</c:v>
                </c:pt>
                <c:pt idx="36">
                  <c:v>98785</c:v>
                </c:pt>
                <c:pt idx="37">
                  <c:v>100845</c:v>
                </c:pt>
                <c:pt idx="38">
                  <c:v>102922</c:v>
                </c:pt>
                <c:pt idx="39">
                  <c:v>104967</c:v>
                </c:pt>
                <c:pt idx="40">
                  <c:v>107027</c:v>
                </c:pt>
                <c:pt idx="41">
                  <c:v>109090</c:v>
                </c:pt>
                <c:pt idx="42">
                  <c:v>111137</c:v>
                </c:pt>
                <c:pt idx="43">
                  <c:v>113210</c:v>
                </c:pt>
                <c:pt idx="44">
                  <c:v>115236</c:v>
                </c:pt>
                <c:pt idx="45">
                  <c:v>117295</c:v>
                </c:pt>
                <c:pt idx="46">
                  <c:v>119329</c:v>
                </c:pt>
                <c:pt idx="47">
                  <c:v>121341</c:v>
                </c:pt>
                <c:pt idx="48">
                  <c:v>123352</c:v>
                </c:pt>
                <c:pt idx="49">
                  <c:v>125362</c:v>
                </c:pt>
                <c:pt idx="50">
                  <c:v>127365</c:v>
                </c:pt>
                <c:pt idx="51">
                  <c:v>129324</c:v>
                </c:pt>
                <c:pt idx="52">
                  <c:v>131278</c:v>
                </c:pt>
                <c:pt idx="53">
                  <c:v>133212</c:v>
                </c:pt>
                <c:pt idx="54">
                  <c:v>135105</c:v>
                </c:pt>
                <c:pt idx="55">
                  <c:v>136928</c:v>
                </c:pt>
                <c:pt idx="56">
                  <c:v>138746</c:v>
                </c:pt>
                <c:pt idx="57">
                  <c:v>140454</c:v>
                </c:pt>
                <c:pt idx="58">
                  <c:v>141996</c:v>
                </c:pt>
                <c:pt idx="59">
                  <c:v>143338</c:v>
                </c:pt>
                <c:pt idx="60">
                  <c:v>144313</c:v>
                </c:pt>
                <c:pt idx="61">
                  <c:v>144852</c:v>
                </c:pt>
                <c:pt idx="62">
                  <c:v>144973</c:v>
                </c:pt>
                <c:pt idx="63">
                  <c:v>144933</c:v>
                </c:pt>
                <c:pt idx="64">
                  <c:v>144907</c:v>
                </c:pt>
                <c:pt idx="65">
                  <c:v>144937</c:v>
                </c:pt>
                <c:pt idx="66">
                  <c:v>144999</c:v>
                </c:pt>
                <c:pt idx="67">
                  <c:v>145053</c:v>
                </c:pt>
                <c:pt idx="68">
                  <c:v>145097</c:v>
                </c:pt>
                <c:pt idx="69">
                  <c:v>145143</c:v>
                </c:pt>
                <c:pt idx="70">
                  <c:v>145184</c:v>
                </c:pt>
                <c:pt idx="71">
                  <c:v>145218</c:v>
                </c:pt>
                <c:pt idx="72">
                  <c:v>145261</c:v>
                </c:pt>
                <c:pt idx="73">
                  <c:v>145289</c:v>
                </c:pt>
                <c:pt idx="74">
                  <c:v>145319</c:v>
                </c:pt>
                <c:pt idx="75">
                  <c:v>145352</c:v>
                </c:pt>
                <c:pt idx="76">
                  <c:v>145375</c:v>
                </c:pt>
                <c:pt idx="77">
                  <c:v>145406</c:v>
                </c:pt>
                <c:pt idx="78">
                  <c:v>145432</c:v>
                </c:pt>
                <c:pt idx="79">
                  <c:v>145460</c:v>
                </c:pt>
                <c:pt idx="80">
                  <c:v>145483</c:v>
                </c:pt>
                <c:pt idx="81">
                  <c:v>145510</c:v>
                </c:pt>
                <c:pt idx="82">
                  <c:v>145533</c:v>
                </c:pt>
                <c:pt idx="83">
                  <c:v>145562</c:v>
                </c:pt>
                <c:pt idx="84">
                  <c:v>145587</c:v>
                </c:pt>
                <c:pt idx="85">
                  <c:v>145617</c:v>
                </c:pt>
                <c:pt idx="86">
                  <c:v>145633</c:v>
                </c:pt>
                <c:pt idx="87">
                  <c:v>145656</c:v>
                </c:pt>
                <c:pt idx="88">
                  <c:v>145676</c:v>
                </c:pt>
                <c:pt idx="89">
                  <c:v>145695</c:v>
                </c:pt>
                <c:pt idx="90">
                  <c:v>145723</c:v>
                </c:pt>
                <c:pt idx="91">
                  <c:v>145748</c:v>
                </c:pt>
                <c:pt idx="92">
                  <c:v>145765</c:v>
                </c:pt>
                <c:pt idx="93">
                  <c:v>145782</c:v>
                </c:pt>
                <c:pt idx="94">
                  <c:v>145795</c:v>
                </c:pt>
                <c:pt idx="95">
                  <c:v>145809</c:v>
                </c:pt>
                <c:pt idx="96">
                  <c:v>145829</c:v>
                </c:pt>
                <c:pt idx="97">
                  <c:v>145838</c:v>
                </c:pt>
                <c:pt idx="98">
                  <c:v>145858</c:v>
                </c:pt>
                <c:pt idx="99">
                  <c:v>145880</c:v>
                </c:pt>
                <c:pt idx="100">
                  <c:v>145898</c:v>
                </c:pt>
                <c:pt idx="101">
                  <c:v>145915</c:v>
                </c:pt>
                <c:pt idx="102">
                  <c:v>145923</c:v>
                </c:pt>
                <c:pt idx="103">
                  <c:v>145941</c:v>
                </c:pt>
                <c:pt idx="104">
                  <c:v>145949</c:v>
                </c:pt>
                <c:pt idx="105">
                  <c:v>145960</c:v>
                </c:pt>
                <c:pt idx="106">
                  <c:v>145971</c:v>
                </c:pt>
                <c:pt idx="107">
                  <c:v>145988</c:v>
                </c:pt>
                <c:pt idx="108">
                  <c:v>146005</c:v>
                </c:pt>
                <c:pt idx="109">
                  <c:v>146022</c:v>
                </c:pt>
                <c:pt idx="110">
                  <c:v>146028</c:v>
                </c:pt>
                <c:pt idx="111">
                  <c:v>146039</c:v>
                </c:pt>
                <c:pt idx="112">
                  <c:v>146050</c:v>
                </c:pt>
                <c:pt idx="113">
                  <c:v>146065</c:v>
                </c:pt>
                <c:pt idx="114">
                  <c:v>146077</c:v>
                </c:pt>
                <c:pt idx="115">
                  <c:v>146091</c:v>
                </c:pt>
                <c:pt idx="116">
                  <c:v>146099</c:v>
                </c:pt>
                <c:pt idx="117">
                  <c:v>146117</c:v>
                </c:pt>
                <c:pt idx="118">
                  <c:v>146127</c:v>
                </c:pt>
                <c:pt idx="119">
                  <c:v>146141</c:v>
                </c:pt>
              </c:numCache>
            </c:numRef>
          </c:yVal>
          <c:smooth val="1"/>
        </c:ser>
        <c:ser>
          <c:idx val="3"/>
          <c:order val="3"/>
          <c:tx>
            <c:v>補助線</c:v>
          </c:tx>
          <c:spPr>
            <a:ln w="19050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dPt>
            <c:idx val="1"/>
            <c:marker>
              <c:symbol val="none"/>
            </c:marker>
            <c:bubble3D val="0"/>
            <c:spPr>
              <a:ln w="19050" cap="rnd">
                <a:solidFill>
                  <a:schemeClr val="tx1">
                    <a:lumMod val="50000"/>
                    <a:lumOff val="50000"/>
                  </a:schemeClr>
                </a:solidFill>
                <a:prstDash val="sysDot"/>
                <a:round/>
              </a:ln>
              <a:effectLst/>
            </c:spPr>
          </c:dPt>
          <c:xVal>
            <c:numRef>
              <c:f>Sheet1!$H$35:$H$36</c:f>
              <c:numCache>
                <c:formatCode>General</c:formatCode>
                <c:ptCount val="2"/>
                <c:pt idx="0">
                  <c:v>0.03</c:v>
                </c:pt>
                <c:pt idx="1">
                  <c:v>0.03</c:v>
                </c:pt>
              </c:numCache>
            </c:numRef>
          </c:xVal>
          <c:yVal>
            <c:numRef>
              <c:f>Sheet1!$I$35:$I$36</c:f>
              <c:numCache>
                <c:formatCode>General</c:formatCode>
                <c:ptCount val="2"/>
                <c:pt idx="0">
                  <c:v>0</c:v>
                </c:pt>
                <c:pt idx="1">
                  <c:v>160000</c:v>
                </c:pt>
              </c:numCache>
            </c:numRef>
          </c:yVal>
          <c:smooth val="1"/>
        </c:ser>
        <c:ser>
          <c:idx val="4"/>
          <c:order val="4"/>
          <c:tx>
            <c:v>補助線-pestle落下終了</c:v>
          </c:tx>
          <c:spPr>
            <a:ln w="19050" cap="rnd">
              <a:solidFill>
                <a:schemeClr val="tx1">
                  <a:lumMod val="50000"/>
                  <a:lumOff val="50000"/>
                </a:schemeClr>
              </a:solidFill>
              <a:prstDash val="sysDot"/>
              <a:round/>
            </a:ln>
            <a:effectLst/>
          </c:spPr>
          <c:marker>
            <c:symbol val="none"/>
          </c:marker>
          <c:xVal>
            <c:numRef>
              <c:f>Sheet1!$K$35:$K$36</c:f>
              <c:numCache>
                <c:formatCode>General</c:formatCode>
                <c:ptCount val="2"/>
                <c:pt idx="0">
                  <c:v>6.6666000000000003E-2</c:v>
                </c:pt>
                <c:pt idx="1">
                  <c:v>6.6666000000000003E-2</c:v>
                </c:pt>
              </c:numCache>
            </c:numRef>
          </c:xVal>
          <c:yVal>
            <c:numRef>
              <c:f>Sheet1!$L$35:$L$36</c:f>
              <c:numCache>
                <c:formatCode>General</c:formatCode>
                <c:ptCount val="2"/>
                <c:pt idx="0">
                  <c:v>0</c:v>
                </c:pt>
                <c:pt idx="1">
                  <c:v>160000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22927760"/>
        <c:axId val="222928320"/>
      </c:scatterChart>
      <c:valAx>
        <c:axId val="222927760"/>
        <c:scaling>
          <c:orientation val="minMax"/>
          <c:max val="0.24000000000000002"/>
          <c:min val="0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ja-JP"/>
                  <a:t>Time[s]</a:t>
                </a:r>
                <a:endParaRPr lang="ja-JP"/>
              </a:p>
            </c:rich>
          </c:tx>
          <c:layout>
            <c:manualLayout>
              <c:xMode val="edge"/>
              <c:yMode val="edge"/>
              <c:x val="0.43728685792805416"/>
              <c:y val="0.92221912526420924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22928320"/>
        <c:crosses val="autoZero"/>
        <c:crossBetween val="midCat"/>
        <c:majorUnit val="4.0000000000000008E-2"/>
      </c:valAx>
      <c:valAx>
        <c:axId val="222928320"/>
        <c:scaling>
          <c:orientation val="minMax"/>
          <c:max val="160000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ja-JP"/>
                  <a:t>Die</a:t>
                </a:r>
                <a:r>
                  <a:rPr lang="ja-JP" altLang="en-US"/>
                  <a:t>内部粒子数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22927760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6706226264050128"/>
          <c:y val="0.39473857803172829"/>
          <c:w val="0.2441916081274986"/>
          <c:h val="0.2488955473486168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ja-JP"/>
        </a:p>
      </c:txPr>
    </c:legend>
    <c:plotVisOnly val="1"/>
    <c:dispBlanksAs val="gap"/>
    <c:showDLblsOverMax val="0"/>
  </c:chart>
  <c:spPr>
    <a:noFill/>
    <a:ln w="19050">
      <a:solidFill>
        <a:srgbClr val="99DABA"/>
      </a:solidFill>
    </a:ln>
    <a:effectLst/>
  </c:spPr>
  <c:txPr>
    <a:bodyPr/>
    <a:lstStyle/>
    <a:p>
      <a:pPr>
        <a:defRPr/>
      </a:pPr>
      <a:endParaRPr lang="ja-JP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0.3227</cdr:x>
      <cdr:y>0.75692</cdr:y>
    </cdr:from>
    <cdr:to>
      <cdr:x>0.57783</cdr:x>
      <cdr:y>0.81949</cdr:y>
    </cdr:to>
    <cdr:sp macro="" textlink="">
      <cdr:nvSpPr>
        <cdr:cNvPr id="2" name="テキスト ボックス 1"/>
        <cdr:cNvSpPr txBox="1"/>
      </cdr:nvSpPr>
      <cdr:spPr>
        <a:xfrm xmlns:a="http://schemas.openxmlformats.org/drawingml/2006/main">
          <a:off x="2024064" y="2995613"/>
          <a:ext cx="1600200" cy="24765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US" altLang="ja-JP" sz="1100"/>
            <a:t>pestle</a:t>
          </a:r>
          <a:r>
            <a:rPr lang="ja-JP" altLang="en-US" sz="1100"/>
            <a:t>落下終了時刻</a:t>
          </a:r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0.22271</cdr:x>
      <cdr:y>0.71332</cdr:y>
    </cdr:from>
    <cdr:to>
      <cdr:x>0.32774</cdr:x>
      <cdr:y>0.76863</cdr:y>
    </cdr:to>
    <cdr:sp macro="" textlink="">
      <cdr:nvSpPr>
        <cdr:cNvPr id="2" name="テキスト ボックス 1"/>
        <cdr:cNvSpPr txBox="1"/>
      </cdr:nvSpPr>
      <cdr:spPr>
        <a:xfrm xmlns:a="http://schemas.openxmlformats.org/drawingml/2006/main">
          <a:off x="1272307" y="2761671"/>
          <a:ext cx="600033" cy="214135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US" altLang="ja-JP" sz="1100" dirty="0"/>
            <a:t>0.03[s]</a:t>
          </a:r>
          <a:endParaRPr lang="ja-JP" altLang="en-US" sz="1100" dirty="0"/>
        </a:p>
      </cdr:txBody>
    </cdr:sp>
  </cdr:relSizeAnchor>
  <cdr:relSizeAnchor xmlns:cdr="http://schemas.openxmlformats.org/drawingml/2006/chartDrawing">
    <cdr:from>
      <cdr:x>0.34875</cdr:x>
      <cdr:y>0.71332</cdr:y>
    </cdr:from>
    <cdr:to>
      <cdr:x>0.61743</cdr:x>
      <cdr:y>0.82492</cdr:y>
    </cdr:to>
    <cdr:sp macro="" textlink="">
      <cdr:nvSpPr>
        <cdr:cNvPr id="3" name="テキスト ボックス 1"/>
        <cdr:cNvSpPr txBox="1"/>
      </cdr:nvSpPr>
      <cdr:spPr>
        <a:xfrm xmlns:a="http://schemas.openxmlformats.org/drawingml/2006/main">
          <a:off x="1992397" y="2761653"/>
          <a:ext cx="1534960" cy="432066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altLang="ja-JP" sz="1100" dirty="0"/>
            <a:t>pestle</a:t>
          </a:r>
          <a:r>
            <a:rPr lang="ja-JP" altLang="en-US" sz="1100" dirty="0"/>
            <a:t>落下終了</a:t>
          </a:r>
          <a:r>
            <a:rPr lang="ja-JP" altLang="en-US" sz="1100" dirty="0" smtClean="0"/>
            <a:t>時刻</a:t>
          </a:r>
          <a:endParaRPr lang="en-US" altLang="ja-JP" sz="1100" dirty="0" smtClean="0"/>
        </a:p>
        <a:p xmlns:a="http://schemas.openxmlformats.org/drawingml/2006/main">
          <a:r>
            <a:rPr lang="en-US" altLang="ja-JP" sz="1100" dirty="0" smtClean="0"/>
            <a:t>(0.067[s])</a:t>
          </a:r>
          <a:endParaRPr lang="ja-JP" altLang="en-US" sz="1100" dirty="0"/>
        </a:p>
      </cdr:txBody>
    </cdr: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099" cy="49869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quarter" idx="1"/>
          </p:nvPr>
        </p:nvSpPr>
        <p:spPr>
          <a:xfrm>
            <a:off x="3854939" y="0"/>
            <a:ext cx="2949099" cy="49869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8D552C-F50D-4EAB-9D36-82EA6BBE27A9}" type="datetimeFigureOut">
              <a:rPr kumimoji="1" lang="ja-JP" altLang="en-US" smtClean="0"/>
              <a:t>2018/10/26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2"/>
          </p:nvPr>
        </p:nvSpPr>
        <p:spPr>
          <a:xfrm>
            <a:off x="0" y="9440647"/>
            <a:ext cx="2949099" cy="4986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3"/>
          </p:nvPr>
        </p:nvSpPr>
        <p:spPr>
          <a:xfrm>
            <a:off x="3854939" y="9440647"/>
            <a:ext cx="2949099" cy="4986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061CDF-EB04-4418-8F6E-36892D66F0E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338591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099" cy="49869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54939" y="0"/>
            <a:ext cx="2949099" cy="49869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52FF8A-4899-49C0-8C60-4DC8CBEDC3E6}" type="datetimeFigureOut">
              <a:rPr kumimoji="1" lang="ja-JP" altLang="en-US" smtClean="0"/>
              <a:t>2018/10/26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166813" y="1243013"/>
            <a:ext cx="4471987" cy="33543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0562" y="4783307"/>
            <a:ext cx="5444490" cy="3913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9440647"/>
            <a:ext cx="2949099" cy="4986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54939" y="9440647"/>
            <a:ext cx="2949099" cy="4986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26D7AE-D800-4044-BB50-217E18DF869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201168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26D7AE-D800-4044-BB50-217E18DF8697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319630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26D7AE-D800-4044-BB50-217E18DF8697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142717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26D7AE-D800-4044-BB50-217E18DF8697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975217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26D7AE-D800-4044-BB50-217E18DF8697}" type="slidenum">
              <a:rPr kumimoji="1" lang="ja-JP" altLang="en-US" smtClean="0"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891192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26D7AE-D800-4044-BB50-217E18DF8697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434220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26D7AE-D800-4044-BB50-217E18DF8697}" type="slidenum">
              <a:rPr kumimoji="1" lang="ja-JP" altLang="en-US" smtClean="0"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743852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26D7AE-D800-4044-BB50-217E18DF8697}" type="slidenum">
              <a:rPr kumimoji="1" lang="ja-JP" altLang="en-US" smtClean="0"/>
              <a:t>22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9225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26D7AE-D800-4044-BB50-217E18DF8697}" type="slidenum">
              <a:rPr kumimoji="1" lang="ja-JP" altLang="en-US" smtClean="0"/>
              <a:t>23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346374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26D7AE-D800-4044-BB50-217E18DF8697}" type="slidenum">
              <a:rPr kumimoji="1" lang="ja-JP" altLang="en-US" smtClean="0"/>
              <a:t>24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519556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24166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10/26/2018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918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10/26/2018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884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10/26/2018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0350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10/26/2018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374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10/26/2018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8572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16778"/>
            <a:ext cx="9144000" cy="1069514"/>
          </a:xfrm>
          <a:prstGeom prst="rect">
            <a:avLst/>
          </a:prstGeom>
        </p:spPr>
        <p:txBody>
          <a:bodyPr anchor="ctr"/>
          <a:lstStyle>
            <a:lvl1pPr>
              <a:defRPr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/>
              <a:t> Free PPT _ Click to add title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606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0"/>
          </p:nvPr>
        </p:nvSpPr>
        <p:spPr>
          <a:xfrm>
            <a:off x="467544" y="2276872"/>
            <a:ext cx="8229600" cy="3600400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940157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19672" y="0"/>
            <a:ext cx="7524328" cy="1069514"/>
          </a:xfrm>
          <a:prstGeom prst="rect">
            <a:avLst/>
          </a:prstGeom>
        </p:spPr>
        <p:txBody>
          <a:bodyPr anchor="ctr"/>
          <a:lstStyle>
            <a:lvl1pPr>
              <a:defRPr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/>
              <a:t>Free PPT _ Click to add title</a:t>
            </a:r>
            <a:endParaRPr lang="ko-KR" alt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2123728" y="1268760"/>
            <a:ext cx="6563072" cy="4606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2134072" y="1844824"/>
            <a:ext cx="6563072" cy="4147865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268185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10/26/2018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0869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10/26/2018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2866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10/26/2018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9332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10/26/2018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7904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10/26/2018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8114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10/26/2018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1198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373382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</p:sldLayoutIdLst>
  <p:txStyles>
    <p:titleStyle>
      <a:lvl1pPr algn="l" defTabSz="914400" rtl="0" eaLnBrk="1" latinLnBrk="1" hangingPunct="1">
        <a:spcBef>
          <a:spcPct val="0"/>
        </a:spcBef>
        <a:buNone/>
        <a:defRPr sz="4000" b="1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DCCD61-643D-44A5-A450-3A42A50CBC1E}" type="datetimeFigureOut">
              <a:rPr lang="en-US" smtClean="0"/>
              <a:t>10/26/2018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3573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ree-powerpoint-templates-design.com/free-powerpoint-templates-design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"/>
          <p:cNvSpPr txBox="1">
            <a:spLocks noChangeArrowheads="1"/>
          </p:cNvSpPr>
          <p:nvPr/>
        </p:nvSpPr>
        <p:spPr bwMode="auto">
          <a:xfrm>
            <a:off x="4553519" y="3645024"/>
            <a:ext cx="3059832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ja-JP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サクソン効果</a:t>
            </a:r>
            <a:endParaRPr lang="en-US" altLang="ko-KR" sz="3600" b="1" dirty="0">
              <a:solidFill>
                <a:schemeClr val="tx1">
                  <a:lumMod val="75000"/>
                  <a:lumOff val="2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7" name="TextBox 6">
            <a:hlinkClick r:id="rId3"/>
          </p:cNvPr>
          <p:cNvSpPr txBox="1"/>
          <p:nvPr/>
        </p:nvSpPr>
        <p:spPr>
          <a:xfrm>
            <a:off x="0" y="6597932"/>
            <a:ext cx="9144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ALLPPT.com _ Free PowerPoint Templates 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、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 Diagrams and Charts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7452320" y="476672"/>
            <a:ext cx="1110013" cy="272795"/>
            <a:chOff x="3275856" y="1242391"/>
            <a:chExt cx="1656184" cy="407020"/>
          </a:xfrm>
        </p:grpSpPr>
        <p:sp>
          <p:nvSpPr>
            <p:cNvPr id="15" name="Rounded Rectangle 14"/>
            <p:cNvSpPr/>
            <p:nvPr/>
          </p:nvSpPr>
          <p:spPr>
            <a:xfrm>
              <a:off x="3275856" y="1242391"/>
              <a:ext cx="1656184" cy="407020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0"/>
              </a:schemeClr>
            </a:solidFill>
            <a:ln w="158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Picture 2" descr="E:\002-KIMS BUSINESS\007-01-ALLPPT.com\011-ALLPPT-LOGO\allppt-logo-e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10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16120" y="1319622"/>
              <a:ext cx="1187245" cy="2473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Rectangle 1"/>
          <p:cNvSpPr/>
          <p:nvPr/>
        </p:nvSpPr>
        <p:spPr>
          <a:xfrm>
            <a:off x="4337495" y="3654536"/>
            <a:ext cx="72008" cy="6368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1221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 Vacuum vs </a:t>
            </a:r>
            <a:r>
              <a:rPr kumimoji="1" lang="en-US" altLang="ja-JP" dirty="0" smtClean="0"/>
              <a:t>Air</a:t>
            </a:r>
            <a:endParaRPr kumimoji="1" lang="ja-JP" altLang="en-US" dirty="0">
              <a:latin typeface="+mj-lt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1968810" y="5243591"/>
            <a:ext cx="17390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/>
              <a:t>Case-Vacuum</a:t>
            </a:r>
            <a:endParaRPr kumimoji="1" lang="en-US" altLang="ja-JP" sz="1400" dirty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3959932" y="5243591"/>
            <a:ext cx="1224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/>
              <a:t>Case-Air</a:t>
            </a:r>
            <a:endParaRPr kumimoji="1" lang="en-US" altLang="ja-JP" sz="1400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="" xmlns:a16="http://schemas.microsoft.com/office/drawing/2014/main" id="{093C528F-2820-7842-B097-0CEA13538469}"/>
              </a:ext>
            </a:extLst>
          </p:cNvPr>
          <p:cNvSpPr txBox="1"/>
          <p:nvPr/>
        </p:nvSpPr>
        <p:spPr>
          <a:xfrm>
            <a:off x="251520" y="1340768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u="sng" dirty="0" smtClean="0"/>
              <a:t>Movie (slow)</a:t>
            </a:r>
            <a:endParaRPr kumimoji="1" lang="en-US" altLang="ja-JP" u="sng" dirty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1187624" y="5863041"/>
            <a:ext cx="7380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uFill>
                  <a:solidFill>
                    <a:srgbClr val="FF0000"/>
                  </a:solidFill>
                </a:uFill>
              </a:rPr>
              <a:t>-&gt; Case-Stationary</a:t>
            </a:r>
            <a:r>
              <a:rPr kumimoji="1" lang="ja-JP" altLang="en-US" dirty="0" smtClean="0">
                <a:uFill>
                  <a:solidFill>
                    <a:srgbClr val="FF0000"/>
                  </a:solidFill>
                </a:uFill>
              </a:rPr>
              <a:t>では、落下中の粒子間に大きく空気が入り込んでいる</a:t>
            </a:r>
            <a:endParaRPr kumimoji="1" lang="en-US" altLang="ja-JP" dirty="0">
              <a:uFill>
                <a:solidFill>
                  <a:srgbClr val="FF0000"/>
                </a:solidFill>
              </a:uFill>
            </a:endParaRPr>
          </a:p>
        </p:txBody>
      </p:sp>
      <p:pic>
        <p:nvPicPr>
          <p:cNvPr id="5" name="vacuum vs air_15fp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68810" y="1710100"/>
            <a:ext cx="5214764" cy="3489184"/>
          </a:xfrm>
          <a:prstGeom prst="rect">
            <a:avLst/>
          </a:prstGeom>
          <a:ln w="19050">
            <a:solidFill>
              <a:srgbClr val="99DABA"/>
            </a:solidFill>
          </a:ln>
        </p:spPr>
      </p:pic>
      <p:sp>
        <p:nvSpPr>
          <p:cNvPr id="11" name="テキスト ボックス 10"/>
          <p:cNvSpPr txBox="1"/>
          <p:nvPr/>
        </p:nvSpPr>
        <p:spPr>
          <a:xfrm>
            <a:off x="5504020" y="5240813"/>
            <a:ext cx="17390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/>
              <a:t>Case-Stationary</a:t>
            </a:r>
            <a:endParaRPr kumimoji="1" lang="en-US" altLang="ja-JP" sz="1400" dirty="0"/>
          </a:p>
        </p:txBody>
      </p:sp>
    </p:spTree>
    <p:extLst>
      <p:ext uri="{BB962C8B-B14F-4D97-AF65-F5344CB8AC3E}">
        <p14:creationId xmlns:p14="http://schemas.microsoft.com/office/powerpoint/2010/main" val="3450601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Vacuum vs Air</a:t>
            </a:r>
            <a:endParaRPr lang="ko-KR" altLang="en-US" dirty="0"/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aphicFrame>
        <p:nvGraphicFramePr>
          <p:cNvPr id="17" name="表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9441029"/>
              </p:ext>
            </p:extLst>
          </p:nvPr>
        </p:nvGraphicFramePr>
        <p:xfrm>
          <a:off x="2317983" y="1961135"/>
          <a:ext cx="5835690" cy="407715"/>
        </p:xfrm>
        <a:graphic>
          <a:graphicData uri="http://schemas.openxmlformats.org/drawingml/2006/table">
            <a:tbl>
              <a:tblPr/>
              <a:tblGrid>
                <a:gridCol w="196598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016224"/>
                <a:gridCol w="1853481"/>
              </a:tblGrid>
              <a:tr h="40771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Case-Vacuum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Case-Air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Case-Stationary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cxnSp>
        <p:nvCxnSpPr>
          <p:cNvPr id="19" name="直線コネクタ 18"/>
          <p:cNvCxnSpPr/>
          <p:nvPr/>
        </p:nvCxnSpPr>
        <p:spPr>
          <a:xfrm>
            <a:off x="2317983" y="2368850"/>
            <a:ext cx="18865" cy="235950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コネクタ 23"/>
          <p:cNvCxnSpPr>
            <a:endCxn id="36" idx="0"/>
          </p:cNvCxnSpPr>
          <p:nvPr/>
        </p:nvCxnSpPr>
        <p:spPr>
          <a:xfrm>
            <a:off x="4274603" y="2378637"/>
            <a:ext cx="0" cy="23638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コネクタ 24"/>
          <p:cNvCxnSpPr/>
          <p:nvPr/>
        </p:nvCxnSpPr>
        <p:spPr>
          <a:xfrm flipH="1">
            <a:off x="8142520" y="2369663"/>
            <a:ext cx="1570" cy="23586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0" name="表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0025512"/>
              </p:ext>
            </p:extLst>
          </p:nvPr>
        </p:nvGraphicFramePr>
        <p:xfrm>
          <a:off x="1362196" y="5807013"/>
          <a:ext cx="6810205" cy="358140"/>
        </p:xfrm>
        <a:graphic>
          <a:graphicData uri="http://schemas.openxmlformats.org/drawingml/2006/table">
            <a:tbl>
              <a:tblPr/>
              <a:tblGrid>
                <a:gridCol w="97755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94421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86355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15266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872209"/>
              </a:tblGrid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sum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146191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145008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144770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l" fontAlgn="ctr"/>
                      <a:endParaRPr lang="ja-JP" altLang="en-US" sz="1100" b="0" i="0" u="none" strike="noStrike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50" charset="-128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1100" b="0" i="0" u="none" strike="noStrike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50" charset="-128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1100" b="0" i="0" u="none" strike="noStrike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50" charset="-128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50" charset="-128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50" charset="-128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31" name="図 3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948" y="2307302"/>
            <a:ext cx="1232046" cy="1408053"/>
          </a:xfrm>
          <a:prstGeom prst="rect">
            <a:avLst/>
          </a:prstGeom>
        </p:spPr>
      </p:pic>
      <p:cxnSp>
        <p:nvCxnSpPr>
          <p:cNvPr id="32" name="直線矢印コネクタ 31"/>
          <p:cNvCxnSpPr>
            <a:stCxn id="33" idx="2"/>
          </p:cNvCxnSpPr>
          <p:nvPr/>
        </p:nvCxnSpPr>
        <p:spPr>
          <a:xfrm flipH="1">
            <a:off x="1190971" y="1993931"/>
            <a:ext cx="152809" cy="105299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xmlns="" id="{093C528F-2820-7842-B097-0CEA13538469}"/>
              </a:ext>
            </a:extLst>
          </p:cNvPr>
          <p:cNvSpPr txBox="1"/>
          <p:nvPr/>
        </p:nvSpPr>
        <p:spPr>
          <a:xfrm>
            <a:off x="-6116" y="1347600"/>
            <a:ext cx="26997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u="sng" dirty="0"/>
              <a:t>Number of </a:t>
            </a:r>
            <a:r>
              <a:rPr kumimoji="1" lang="en-US" altLang="ja-JP" u="sng" dirty="0" err="1" smtClean="0"/>
              <a:t>partic</a:t>
            </a:r>
            <a:r>
              <a:rPr kumimoji="1" lang="ja-JP" altLang="en-US" u="sng" dirty="0" err="1" smtClean="0"/>
              <a:t>ｌ</a:t>
            </a:r>
            <a:r>
              <a:rPr kumimoji="1" lang="en-US" altLang="ja-JP" u="sng" dirty="0" err="1" smtClean="0"/>
              <a:t>es</a:t>
            </a:r>
            <a:endParaRPr kumimoji="1" lang="en-US" altLang="ja-JP" u="sng" dirty="0"/>
          </a:p>
          <a:p>
            <a:pPr algn="ctr"/>
            <a:r>
              <a:rPr kumimoji="1" lang="en-US" altLang="ja-JP" u="sng" dirty="0"/>
              <a:t>in the </a:t>
            </a:r>
            <a:r>
              <a:rPr kumimoji="1" lang="en-US" altLang="ja-JP" u="sng" dirty="0" smtClean="0"/>
              <a:t>Die</a:t>
            </a:r>
            <a:endParaRPr kumimoji="1" lang="en-US" altLang="ja-JP" u="sng" dirty="0"/>
          </a:p>
        </p:txBody>
      </p:sp>
      <p:graphicFrame>
        <p:nvGraphicFramePr>
          <p:cNvPr id="36" name="表 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8675322"/>
              </p:ext>
            </p:extLst>
          </p:nvPr>
        </p:nvGraphicFramePr>
        <p:xfrm>
          <a:off x="395534" y="4742506"/>
          <a:ext cx="7758139" cy="893445"/>
        </p:xfrm>
        <a:graphic>
          <a:graphicData uri="http://schemas.openxmlformats.org/drawingml/2006/table">
            <a:tbl>
              <a:tblPr/>
              <a:tblGrid>
                <a:gridCol w="65917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4573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3930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94421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2016224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1853481"/>
              </a:tblGrid>
              <a:tr h="171450"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ja-JP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ＭＳ Ｐゴシック" panose="020B0600070205080204" pitchFamily="50" charset="-128"/>
                          <a:ea typeface="ＭＳ Ｐゴシック" panose="020B0600070205080204" pitchFamily="50" charset="-128"/>
                        </a:rPr>
                        <a:t>層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31676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32622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37012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71450"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31197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32700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32814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71450"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31858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30383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29803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80975"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27387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25806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24017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80975"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24073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23497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21124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sp>
        <p:nvSpPr>
          <p:cNvPr id="7" name="正方形/長方形 6"/>
          <p:cNvSpPr/>
          <p:nvPr/>
        </p:nvSpPr>
        <p:spPr>
          <a:xfrm>
            <a:off x="1326620" y="5771013"/>
            <a:ext cx="6859870" cy="250275"/>
          </a:xfrm>
          <a:prstGeom prst="rect">
            <a:avLst/>
          </a:prstGeom>
          <a:noFill/>
          <a:ln>
            <a:solidFill>
              <a:srgbClr val="DA99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3" name="直線コネクタ 22"/>
          <p:cNvCxnSpPr/>
          <p:nvPr/>
        </p:nvCxnSpPr>
        <p:spPr>
          <a:xfrm>
            <a:off x="6300192" y="2368850"/>
            <a:ext cx="0" cy="235950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図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113" y="2420618"/>
            <a:ext cx="1634486" cy="2270119"/>
          </a:xfrm>
          <a:prstGeom prst="rect">
            <a:avLst/>
          </a:prstGeom>
        </p:spPr>
      </p:pic>
      <p:pic>
        <p:nvPicPr>
          <p:cNvPr id="18" name="図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8329" y="2430615"/>
            <a:ext cx="1624599" cy="2256388"/>
          </a:xfrm>
          <a:prstGeom prst="rect">
            <a:avLst/>
          </a:prstGeom>
        </p:spPr>
      </p:pic>
      <p:pic>
        <p:nvPicPr>
          <p:cNvPr id="21" name="図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8888" y="2404850"/>
            <a:ext cx="1636570" cy="2273014"/>
          </a:xfrm>
          <a:prstGeom prst="rect">
            <a:avLst/>
          </a:prstGeom>
        </p:spPr>
      </p:pic>
      <p:sp>
        <p:nvSpPr>
          <p:cNvPr id="34" name="正方形/長方形 33"/>
          <p:cNvSpPr/>
          <p:nvPr/>
        </p:nvSpPr>
        <p:spPr>
          <a:xfrm>
            <a:off x="4249590" y="4694195"/>
            <a:ext cx="3936899" cy="250275"/>
          </a:xfrm>
          <a:prstGeom prst="rect">
            <a:avLst/>
          </a:prstGeom>
          <a:noFill/>
          <a:ln>
            <a:solidFill>
              <a:srgbClr val="DA99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27607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 </a:t>
            </a:r>
            <a:r>
              <a:rPr kumimoji="1" lang="en-US" altLang="ja-JP" dirty="0" smtClean="0"/>
              <a:t>Vacuum </a:t>
            </a:r>
            <a:r>
              <a:rPr kumimoji="1" lang="en-US" altLang="ja-JP" dirty="0"/>
              <a:t>vs Air</a:t>
            </a:r>
            <a:endParaRPr lang="ko-KR" altLang="en-US" dirty="0"/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xmlns="" id="{093C528F-2820-7842-B097-0CEA13538469}"/>
              </a:ext>
            </a:extLst>
          </p:cNvPr>
          <p:cNvSpPr txBox="1"/>
          <p:nvPr/>
        </p:nvSpPr>
        <p:spPr>
          <a:xfrm>
            <a:off x="251520" y="1340768"/>
            <a:ext cx="4752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u="sng" dirty="0" smtClean="0"/>
              <a:t>Die</a:t>
            </a:r>
            <a:r>
              <a:rPr kumimoji="1" lang="ja-JP" altLang="en-US" u="sng" dirty="0"/>
              <a:t>内部の粒子数</a:t>
            </a:r>
            <a:endParaRPr kumimoji="1" lang="en-US" altLang="ja-JP" u="sng" dirty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1115616" y="6102588"/>
            <a:ext cx="7380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uFill>
                  <a:solidFill>
                    <a:srgbClr val="FF0000"/>
                  </a:solidFill>
                </a:uFill>
              </a:rPr>
              <a:t>-&gt;</a:t>
            </a:r>
            <a:r>
              <a:rPr kumimoji="1" lang="ja-JP" altLang="en-US" dirty="0">
                <a:uFill>
                  <a:solidFill>
                    <a:srgbClr val="FF0000"/>
                  </a:solidFill>
                </a:uFill>
              </a:rPr>
              <a:t> 推移</a:t>
            </a:r>
            <a:r>
              <a:rPr kumimoji="1" lang="ja-JP" altLang="en-US" dirty="0" smtClean="0">
                <a:uFill>
                  <a:solidFill>
                    <a:srgbClr val="FF0000"/>
                  </a:solidFill>
                </a:uFill>
              </a:rPr>
              <a:t>の仕方に差がある</a:t>
            </a:r>
            <a:endParaRPr kumimoji="1" lang="en-US" altLang="ja-JP" dirty="0">
              <a:uFill>
                <a:solidFill>
                  <a:srgbClr val="FF0000"/>
                </a:solidFill>
              </a:uFill>
            </a:endParaRPr>
          </a:p>
        </p:txBody>
      </p:sp>
      <p:graphicFrame>
        <p:nvGraphicFramePr>
          <p:cNvPr id="9" name="グラフ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20416633"/>
              </p:ext>
            </p:extLst>
          </p:nvPr>
        </p:nvGraphicFramePr>
        <p:xfrm>
          <a:off x="1367644" y="1831257"/>
          <a:ext cx="6408711" cy="415017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580580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>
                <a:latin typeface="メイリオ" panose="020B0604030504040204" pitchFamily="50" charset="-128"/>
                <a:cs typeface="メイリオ" panose="020B0604030504040204" pitchFamily="50" charset="-128"/>
              </a:rPr>
              <a:t> </a:t>
            </a:r>
            <a:r>
              <a:rPr kumimoji="1" lang="en-US" altLang="ja-JP" dirty="0" smtClean="0"/>
              <a:t>Vacuum vs Air</a:t>
            </a:r>
            <a:endParaRPr lang="ko-KR" altLang="en-US" dirty="0">
              <a:latin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503548" y="1628800"/>
            <a:ext cx="81369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 smtClean="0"/>
              <a:t>まとめ</a:t>
            </a:r>
            <a:endParaRPr kumimoji="1" lang="en-US" altLang="ja-JP" sz="2800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520887" y="3429000"/>
            <a:ext cx="81369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 smtClean="0"/>
              <a:t>・ </a:t>
            </a:r>
            <a:r>
              <a:rPr kumimoji="1" lang="en-US" altLang="ja-JP" sz="2000" dirty="0" smtClean="0"/>
              <a:t>Die</a:t>
            </a:r>
            <a:r>
              <a:rPr kumimoji="1" lang="ja-JP" altLang="en-US" sz="2000" dirty="0" smtClean="0"/>
              <a:t>内部粒子数の推移は</a:t>
            </a:r>
            <a:endParaRPr kumimoji="1" lang="en-US" altLang="ja-JP" sz="2000" dirty="0" smtClean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755576" y="3933056"/>
            <a:ext cx="81369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 smtClean="0"/>
              <a:t>Case-Vacuum - </a:t>
            </a:r>
            <a:r>
              <a:rPr kumimoji="1" lang="ja-JP" altLang="en-US" sz="2000" dirty="0" smtClean="0"/>
              <a:t>直線的に増加しつづける。</a:t>
            </a:r>
            <a:endParaRPr kumimoji="1" lang="en-US" altLang="ja-JP" sz="2000" dirty="0" smtClean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503548" y="2784002"/>
            <a:ext cx="81369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 smtClean="0"/>
              <a:t>・ </a:t>
            </a:r>
            <a:r>
              <a:rPr kumimoji="1" lang="en-US" altLang="ja-JP" sz="2000" dirty="0" smtClean="0"/>
              <a:t>Vacuum &gt; Air &gt; Stationary </a:t>
            </a:r>
            <a:r>
              <a:rPr kumimoji="1" lang="ja-JP" altLang="en-US" sz="2000" dirty="0" smtClean="0"/>
              <a:t>で</a:t>
            </a:r>
            <a:r>
              <a:rPr kumimoji="1" lang="en-US" altLang="ja-JP" sz="2000" dirty="0" smtClean="0"/>
              <a:t>die-filling</a:t>
            </a:r>
            <a:r>
              <a:rPr kumimoji="1" lang="ja-JP" altLang="en-US" sz="2000" dirty="0" smtClean="0"/>
              <a:t>の効率がよい</a:t>
            </a:r>
            <a:endParaRPr kumimoji="1" lang="en-US" altLang="ja-JP" sz="2000" dirty="0" smtClean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755576" y="4437112"/>
            <a:ext cx="81369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 smtClean="0"/>
              <a:t>Case-Air - </a:t>
            </a:r>
            <a:r>
              <a:rPr kumimoji="1" lang="ja-JP" altLang="en-US" sz="2000" dirty="0" smtClean="0"/>
              <a:t>最初に強い引き込み、その後は気泡とのバランスで決まる。</a:t>
            </a:r>
            <a:endParaRPr kumimoji="1" lang="en-US" altLang="ja-JP" sz="2000" dirty="0" smtClean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755576" y="4942586"/>
            <a:ext cx="81369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 smtClean="0"/>
              <a:t>Case-Stationary - </a:t>
            </a:r>
            <a:r>
              <a:rPr kumimoji="1" lang="ja-JP" altLang="en-US" sz="2000" dirty="0" smtClean="0"/>
              <a:t>気泡が抜けきるまで、直線的に増加しつづける。</a:t>
            </a:r>
            <a:endParaRPr kumimoji="1" lang="en-US" altLang="ja-JP" sz="2000" dirty="0" smtClean="0"/>
          </a:p>
        </p:txBody>
      </p:sp>
    </p:spTree>
    <p:extLst>
      <p:ext uri="{BB962C8B-B14F-4D97-AF65-F5344CB8AC3E}">
        <p14:creationId xmlns:p14="http://schemas.microsoft.com/office/powerpoint/2010/main" val="2110498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>
            <a:extLst>
              <a:ext uri="{FF2B5EF4-FFF2-40B4-BE49-F238E27FC236}">
                <a16:creationId xmlns="" xmlns:a16="http://schemas.microsoft.com/office/drawing/2014/main" id="{24BDBAAB-565F-544E-8F79-2E06B1AC400F}"/>
              </a:ext>
            </a:extLst>
          </p:cNvPr>
          <p:cNvSpPr/>
          <p:nvPr/>
        </p:nvSpPr>
        <p:spPr>
          <a:xfrm>
            <a:off x="0" y="2924944"/>
            <a:ext cx="9144000" cy="936104"/>
          </a:xfrm>
          <a:prstGeom prst="rect">
            <a:avLst/>
          </a:prstGeom>
          <a:solidFill>
            <a:srgbClr val="ABD2E1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="" xmlns:a16="http://schemas.microsoft.com/office/drawing/2014/main" id="{57201CEF-5B54-EC41-97DF-2A5FDA9A81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544" y="2910644"/>
            <a:ext cx="8208912" cy="964703"/>
          </a:xfrm>
        </p:spPr>
        <p:txBody>
          <a:bodyPr/>
          <a:lstStyle/>
          <a:p>
            <a:pPr algn="ctr"/>
            <a:r>
              <a:rPr kumimoji="1" lang="en-US" altLang="ja-JP" sz="4800" dirty="0" smtClean="0">
                <a:latin typeface="+mj-lt"/>
              </a:rPr>
              <a:t>Layer</a:t>
            </a:r>
            <a:endParaRPr kumimoji="1" lang="ja-JP" altLang="en-US" sz="4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4769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Layer</a:t>
            </a:r>
            <a:endParaRPr lang="ko-KR" altLang="en-US" dirty="0">
              <a:latin typeface="+mj-lt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aphicFrame>
        <p:nvGraphicFramePr>
          <p:cNvPr id="6" name="表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2691152"/>
              </p:ext>
            </p:extLst>
          </p:nvPr>
        </p:nvGraphicFramePr>
        <p:xfrm>
          <a:off x="613042" y="3356992"/>
          <a:ext cx="7917916" cy="1096691"/>
        </p:xfrm>
        <a:graphic>
          <a:graphicData uri="http://schemas.openxmlformats.org/drawingml/2006/table">
            <a:tbl>
              <a:tblPr firstRow="1" firstCol="1">
                <a:tableStyleId>{21E4AEA4-8DFA-4A89-87EB-49C32662AFE0}</a:tableStyleId>
              </a:tblPr>
              <a:tblGrid>
                <a:gridCol w="194273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01622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944216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2014742"/>
              </a:tblGrid>
              <a:tr h="36004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Particle Density</a:t>
                      </a:r>
                      <a:r>
                        <a:rPr lang="en-US" altLang="ja-JP" sz="11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 [</a:t>
                      </a:r>
                      <a:r>
                        <a:rPr lang="en-US" altLang="ja-JP" sz="1100" b="0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kg/m</a:t>
                      </a:r>
                      <a:r>
                        <a:rPr lang="en-US" altLang="ja-JP" sz="1100" b="0" u="none" strike="noStrike" baseline="30000" dirty="0" smtClean="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r>
                        <a:rPr lang="en-US" altLang="ja-JP" sz="11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]</a:t>
                      </a:r>
                      <a:endParaRPr lang="en-US" altLang="ja-JP" sz="1100" b="0" i="0" u="none" strike="noStrike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DA999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Case-1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DA999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Caes-2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DA999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Case-3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DA9997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1356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Upper</a:t>
                      </a:r>
                      <a:endParaRPr lang="en-US" sz="11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DA999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</a:rPr>
                        <a:t>1500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1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</a:rPr>
                        <a:t>1500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1500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2308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Lower</a:t>
                      </a:r>
                      <a:endParaRPr lang="en-US" sz="11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DA999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1500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3000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4500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02682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 </a:t>
            </a:r>
            <a:r>
              <a:rPr lang="en-US" altLang="ko-KR" dirty="0" smtClean="0"/>
              <a:t>Layer</a:t>
            </a:r>
            <a:endParaRPr kumimoji="1" lang="ja-JP" altLang="en-US" dirty="0">
              <a:latin typeface="+mj-lt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1007604" y="5472105"/>
            <a:ext cx="2802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/>
              <a:t>Case-1</a:t>
            </a:r>
          </a:p>
          <a:p>
            <a:pPr algn="ctr"/>
            <a:r>
              <a:rPr kumimoji="1" lang="en-US" altLang="ja-JP" sz="1400" dirty="0" smtClean="0">
                <a:solidFill>
                  <a:srgbClr val="0070C0"/>
                </a:solidFill>
              </a:rPr>
              <a:t>1500</a:t>
            </a:r>
            <a:r>
              <a:rPr kumimoji="1" lang="en-US" altLang="ja-JP" sz="1400" dirty="0" smtClean="0"/>
              <a:t>/</a:t>
            </a:r>
            <a:r>
              <a:rPr kumimoji="1" lang="en-US" altLang="ja-JP" sz="1400" dirty="0" smtClean="0">
                <a:solidFill>
                  <a:srgbClr val="0070C0"/>
                </a:solidFill>
              </a:rPr>
              <a:t>1500</a:t>
            </a:r>
            <a:endParaRPr kumimoji="1" lang="en-US" altLang="ja-JP" sz="1400" dirty="0" smtClean="0">
              <a:solidFill>
                <a:srgbClr val="00B050"/>
              </a:solidFill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="" xmlns:a16="http://schemas.microsoft.com/office/drawing/2014/main" id="{093C528F-2820-7842-B097-0CEA13538469}"/>
              </a:ext>
            </a:extLst>
          </p:cNvPr>
          <p:cNvSpPr txBox="1"/>
          <p:nvPr/>
        </p:nvSpPr>
        <p:spPr>
          <a:xfrm>
            <a:off x="251520" y="1340768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u="sng" dirty="0" smtClean="0"/>
              <a:t>Movie</a:t>
            </a:r>
            <a:endParaRPr kumimoji="1" lang="en-US" altLang="ja-JP" u="sng" dirty="0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1115616" y="6172428"/>
            <a:ext cx="7380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uFill>
                  <a:solidFill>
                    <a:srgbClr val="FF0000"/>
                  </a:solidFill>
                </a:uFill>
              </a:rPr>
              <a:t>-&gt;</a:t>
            </a:r>
            <a:r>
              <a:rPr kumimoji="1" lang="ja-JP" altLang="en-US" dirty="0">
                <a:uFill>
                  <a:solidFill>
                    <a:srgbClr val="FF0000"/>
                  </a:solidFill>
                </a:uFill>
              </a:rPr>
              <a:t> </a:t>
            </a:r>
            <a:r>
              <a:rPr kumimoji="1" lang="ja-JP" altLang="en-US" dirty="0" smtClean="0">
                <a:uFill>
                  <a:solidFill>
                    <a:srgbClr val="FF0000"/>
                  </a:solidFill>
                </a:uFill>
              </a:rPr>
              <a:t>スプラッシュが生じる</a:t>
            </a:r>
            <a:endParaRPr kumimoji="1" lang="en-US" altLang="ja-JP" dirty="0"/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4504233" y="5472105"/>
            <a:ext cx="2802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/>
              <a:t>Case-3</a:t>
            </a:r>
          </a:p>
          <a:p>
            <a:pPr algn="ctr"/>
            <a:r>
              <a:rPr kumimoji="1" lang="en-US" altLang="ja-JP" sz="1400" dirty="0" smtClean="0">
                <a:solidFill>
                  <a:srgbClr val="0070C0"/>
                </a:solidFill>
              </a:rPr>
              <a:t>1500</a:t>
            </a:r>
            <a:r>
              <a:rPr kumimoji="1" lang="en-US" altLang="ja-JP" sz="1400" dirty="0" smtClean="0"/>
              <a:t>/</a:t>
            </a:r>
            <a:r>
              <a:rPr kumimoji="1" lang="en-US" altLang="ja-JP" sz="1400" dirty="0" smtClean="0">
                <a:solidFill>
                  <a:srgbClr val="FF0000"/>
                </a:solidFill>
              </a:rPr>
              <a:t>4500</a:t>
            </a:r>
          </a:p>
        </p:txBody>
      </p:sp>
      <p:graphicFrame>
        <p:nvGraphicFramePr>
          <p:cNvPr id="9" name="表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619477"/>
              </p:ext>
            </p:extLst>
          </p:nvPr>
        </p:nvGraphicFramePr>
        <p:xfrm>
          <a:off x="6876256" y="4422218"/>
          <a:ext cx="2091680" cy="962902"/>
        </p:xfrm>
        <a:graphic>
          <a:graphicData uri="http://schemas.openxmlformats.org/drawingml/2006/table">
            <a:tbl>
              <a:tblPr/>
              <a:tblGrid>
                <a:gridCol w="1045840"/>
                <a:gridCol w="1045840"/>
              </a:tblGrid>
              <a:tr h="266995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Density</a:t>
                      </a:r>
                      <a:r>
                        <a:rPr lang="en-US" altLang="ja-JP" sz="11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 </a:t>
                      </a:r>
                      <a:r>
                        <a:rPr lang="en-US" altLang="ja-JP" sz="1100" dirty="0" smtClean="0"/>
                        <a:t>[kg/m</a:t>
                      </a:r>
                      <a:r>
                        <a:rPr lang="en-US" altLang="ja-JP" sz="1100" baseline="30000" dirty="0" smtClean="0"/>
                        <a:t>3</a:t>
                      </a:r>
                      <a:r>
                        <a:rPr lang="en-US" altLang="ja-JP" sz="1100" dirty="0" smtClean="0"/>
                        <a:t>]</a:t>
                      </a:r>
                      <a:endParaRPr kumimoji="1" lang="en-US" altLang="ja-JP" sz="1100" dirty="0" smtClean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ja-JP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Color</a:t>
                      </a:r>
                      <a:endParaRPr lang="ja-JP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2556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1500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</a:tr>
              <a:tr h="234069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3000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ＭＳ Ｐゴシック" panose="020B0600070205080204" pitchFamily="50" charset="-128"/>
                          <a:ea typeface="ＭＳ Ｐゴシック" panose="020B0600070205080204" pitchFamily="50" charset="-128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</a:tr>
              <a:tr h="209282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4500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ＭＳ Ｐゴシック" panose="020B0600070205080204" pitchFamily="50" charset="-128"/>
                          <a:ea typeface="ＭＳ Ｐゴシック" panose="020B0600070205080204" pitchFamily="50" charset="-128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</a:tr>
            </a:tbl>
          </a:graphicData>
        </a:graphic>
      </p:graphicFrame>
      <p:sp>
        <p:nvSpPr>
          <p:cNvPr id="12" name="テキスト ボックス 11"/>
          <p:cNvSpPr txBox="1"/>
          <p:nvPr/>
        </p:nvSpPr>
        <p:spPr>
          <a:xfrm>
            <a:off x="2726395" y="5472105"/>
            <a:ext cx="2802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/>
              <a:t>Case-2</a:t>
            </a:r>
          </a:p>
          <a:p>
            <a:pPr algn="ctr"/>
            <a:r>
              <a:rPr kumimoji="1" lang="en-US" altLang="ja-JP" sz="1400" dirty="0" smtClean="0">
                <a:solidFill>
                  <a:srgbClr val="0070C0"/>
                </a:solidFill>
              </a:rPr>
              <a:t>1500</a:t>
            </a:r>
            <a:r>
              <a:rPr kumimoji="1" lang="en-US" altLang="ja-JP" sz="1400" dirty="0" smtClean="0"/>
              <a:t>/</a:t>
            </a:r>
            <a:r>
              <a:rPr kumimoji="1" lang="en-US" altLang="ja-JP" sz="1400" dirty="0" smtClean="0">
                <a:solidFill>
                  <a:srgbClr val="00B050"/>
                </a:solidFill>
              </a:rPr>
              <a:t>3000</a:t>
            </a:r>
          </a:p>
        </p:txBody>
      </p:sp>
      <p:pic>
        <p:nvPicPr>
          <p:cNvPr id="3" name="layer_1515-1530-1545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44736" y="1873600"/>
            <a:ext cx="5165983" cy="3508564"/>
          </a:xfrm>
          <a:prstGeom prst="rect">
            <a:avLst/>
          </a:prstGeom>
          <a:ln w="19050">
            <a:solidFill>
              <a:srgbClr val="99DABA"/>
            </a:solidFill>
          </a:ln>
        </p:spPr>
      </p:pic>
    </p:spTree>
    <p:extLst>
      <p:ext uri="{BB962C8B-B14F-4D97-AF65-F5344CB8AC3E}">
        <p14:creationId xmlns:p14="http://schemas.microsoft.com/office/powerpoint/2010/main" val="1739612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 </a:t>
            </a:r>
            <a:r>
              <a:rPr lang="en-US" altLang="ko-KR" dirty="0" smtClean="0"/>
              <a:t>Layer</a:t>
            </a:r>
            <a:endParaRPr kumimoji="1" lang="ja-JP" altLang="en-US" dirty="0">
              <a:latin typeface="+mj-lt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="" xmlns:a16="http://schemas.microsoft.com/office/drawing/2014/main" id="{093C528F-2820-7842-B097-0CEA13538469}"/>
              </a:ext>
            </a:extLst>
          </p:cNvPr>
          <p:cNvSpPr txBox="1"/>
          <p:nvPr/>
        </p:nvSpPr>
        <p:spPr>
          <a:xfrm>
            <a:off x="251520" y="1340768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u="sng" dirty="0" smtClean="0"/>
              <a:t>Void fraction</a:t>
            </a:r>
            <a:endParaRPr kumimoji="1" lang="en-US" altLang="ja-JP" u="sng" dirty="0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1115616" y="6016064"/>
            <a:ext cx="7380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uFill>
                  <a:solidFill>
                    <a:srgbClr val="FF0000"/>
                  </a:solidFill>
                </a:uFill>
              </a:rPr>
              <a:t>-&gt; </a:t>
            </a:r>
            <a:r>
              <a:rPr kumimoji="1" lang="ja-JP" altLang="en-US" dirty="0" smtClean="0">
                <a:uFill>
                  <a:solidFill>
                    <a:srgbClr val="FF0000"/>
                  </a:solidFill>
                </a:uFill>
              </a:rPr>
              <a:t>下層粒子密度が小さいと、初期に</a:t>
            </a:r>
            <a:r>
              <a:rPr kumimoji="1" lang="en-US" altLang="ja-JP" dirty="0" smtClean="0">
                <a:uFill>
                  <a:solidFill>
                    <a:srgbClr val="FF0000"/>
                  </a:solidFill>
                </a:uFill>
              </a:rPr>
              <a:t>pestle</a:t>
            </a:r>
            <a:r>
              <a:rPr kumimoji="1" lang="ja-JP" altLang="en-US" dirty="0" smtClean="0">
                <a:uFill>
                  <a:solidFill>
                    <a:srgbClr val="FF0000"/>
                  </a:solidFill>
                </a:uFill>
              </a:rPr>
              <a:t>に吸い付いている</a:t>
            </a:r>
            <a:endParaRPr kumimoji="1" lang="en-US" altLang="ja-JP" dirty="0">
              <a:uFill>
                <a:solidFill>
                  <a:srgbClr val="FF0000"/>
                </a:solidFill>
              </a:uFill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1485057" y="5185199"/>
            <a:ext cx="2802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/>
              <a:t>Case-1</a:t>
            </a:r>
          </a:p>
          <a:p>
            <a:pPr algn="ctr"/>
            <a:r>
              <a:rPr kumimoji="1" lang="en-US" altLang="ja-JP" sz="1400" dirty="0" smtClean="0">
                <a:solidFill>
                  <a:srgbClr val="0070C0"/>
                </a:solidFill>
              </a:rPr>
              <a:t>1500</a:t>
            </a:r>
            <a:r>
              <a:rPr kumimoji="1" lang="en-US" altLang="ja-JP" sz="1400" dirty="0" smtClean="0"/>
              <a:t>/</a:t>
            </a:r>
            <a:r>
              <a:rPr kumimoji="1" lang="en-US" altLang="ja-JP" sz="1400" dirty="0" smtClean="0">
                <a:solidFill>
                  <a:srgbClr val="0070C0"/>
                </a:solidFill>
              </a:rPr>
              <a:t>1500</a:t>
            </a:r>
            <a:endParaRPr kumimoji="1" lang="en-US" altLang="ja-JP" sz="1400" dirty="0" smtClean="0">
              <a:solidFill>
                <a:srgbClr val="00B050"/>
              </a:solidFill>
            </a:endParaRP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4981686" y="5185199"/>
            <a:ext cx="2802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/>
              <a:t>Case-3</a:t>
            </a:r>
          </a:p>
          <a:p>
            <a:pPr algn="ctr"/>
            <a:r>
              <a:rPr kumimoji="1" lang="en-US" altLang="ja-JP" sz="1400" dirty="0" smtClean="0">
                <a:solidFill>
                  <a:srgbClr val="0070C0"/>
                </a:solidFill>
              </a:rPr>
              <a:t>1500</a:t>
            </a:r>
            <a:r>
              <a:rPr kumimoji="1" lang="en-US" altLang="ja-JP" sz="1400" dirty="0" smtClean="0"/>
              <a:t>/</a:t>
            </a:r>
            <a:r>
              <a:rPr kumimoji="1" lang="en-US" altLang="ja-JP" sz="1400" dirty="0" smtClean="0">
                <a:solidFill>
                  <a:srgbClr val="FF0000"/>
                </a:solidFill>
              </a:rPr>
              <a:t>4500</a:t>
            </a: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3203848" y="5185199"/>
            <a:ext cx="2802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/>
              <a:t>Case-2</a:t>
            </a:r>
          </a:p>
          <a:p>
            <a:pPr algn="ctr"/>
            <a:r>
              <a:rPr kumimoji="1" lang="en-US" altLang="ja-JP" sz="1400" dirty="0" smtClean="0">
                <a:solidFill>
                  <a:srgbClr val="0070C0"/>
                </a:solidFill>
              </a:rPr>
              <a:t>1500</a:t>
            </a:r>
            <a:r>
              <a:rPr kumimoji="1" lang="en-US" altLang="ja-JP" sz="1400" dirty="0" smtClean="0"/>
              <a:t>/</a:t>
            </a:r>
            <a:r>
              <a:rPr kumimoji="1" lang="en-US" altLang="ja-JP" sz="1400" dirty="0" smtClean="0">
                <a:solidFill>
                  <a:srgbClr val="00B050"/>
                </a:solidFill>
              </a:rPr>
              <a:t>3000</a:t>
            </a:r>
          </a:p>
        </p:txBody>
      </p:sp>
      <p:pic>
        <p:nvPicPr>
          <p:cNvPr id="6" name="layer_1515-1530-1545_void fractio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56211" y="1686848"/>
            <a:ext cx="5097940" cy="3462351"/>
          </a:xfrm>
          <a:prstGeom prst="rect">
            <a:avLst/>
          </a:prstGeom>
          <a:ln w="19050">
            <a:solidFill>
              <a:srgbClr val="99DABA"/>
            </a:solidFill>
          </a:ln>
        </p:spPr>
      </p:pic>
    </p:spTree>
    <p:extLst>
      <p:ext uri="{BB962C8B-B14F-4D97-AF65-F5344CB8AC3E}">
        <p14:creationId xmlns:p14="http://schemas.microsoft.com/office/powerpoint/2010/main" val="4003608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 </a:t>
            </a:r>
            <a:r>
              <a:rPr lang="en-US" altLang="ko-KR" dirty="0" smtClean="0"/>
              <a:t>Layer</a:t>
            </a:r>
            <a:endParaRPr kumimoji="1" lang="ja-JP" altLang="en-US" dirty="0">
              <a:latin typeface="+mj-lt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="" xmlns:a16="http://schemas.microsoft.com/office/drawing/2014/main" id="{093C528F-2820-7842-B097-0CEA13538469}"/>
              </a:ext>
            </a:extLst>
          </p:cNvPr>
          <p:cNvSpPr txBox="1"/>
          <p:nvPr/>
        </p:nvSpPr>
        <p:spPr>
          <a:xfrm>
            <a:off x="251520" y="1340768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u="sng" dirty="0" smtClean="0"/>
              <a:t>Pressure</a:t>
            </a:r>
            <a:endParaRPr kumimoji="1" lang="en-US" altLang="ja-JP" u="sng" dirty="0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1115616" y="6016064"/>
            <a:ext cx="7380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uFill>
                  <a:solidFill>
                    <a:srgbClr val="FF0000"/>
                  </a:solidFill>
                </a:uFill>
              </a:rPr>
              <a:t>-&gt;</a:t>
            </a:r>
            <a:r>
              <a:rPr kumimoji="1" lang="ja-JP" altLang="en-US" dirty="0">
                <a:uFill>
                  <a:solidFill>
                    <a:srgbClr val="FF0000"/>
                  </a:solidFill>
                </a:uFill>
              </a:rPr>
              <a:t> </a:t>
            </a:r>
            <a:r>
              <a:rPr kumimoji="1" lang="ja-JP" altLang="en-US" dirty="0" smtClean="0">
                <a:uFill>
                  <a:solidFill>
                    <a:srgbClr val="FF0000"/>
                  </a:solidFill>
                </a:uFill>
              </a:rPr>
              <a:t>圧力変化が似ている</a:t>
            </a:r>
            <a:endParaRPr kumimoji="1" lang="en-US" altLang="ja-JP" dirty="0">
              <a:uFill>
                <a:solidFill>
                  <a:srgbClr val="FF0000"/>
                </a:solidFill>
              </a:uFill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1485057" y="5185199"/>
            <a:ext cx="2802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/>
              <a:t>Case-1</a:t>
            </a:r>
          </a:p>
          <a:p>
            <a:pPr algn="ctr"/>
            <a:r>
              <a:rPr kumimoji="1" lang="en-US" altLang="ja-JP" sz="1400" dirty="0" smtClean="0">
                <a:solidFill>
                  <a:srgbClr val="0070C0"/>
                </a:solidFill>
              </a:rPr>
              <a:t>1500</a:t>
            </a:r>
            <a:r>
              <a:rPr kumimoji="1" lang="en-US" altLang="ja-JP" sz="1400" dirty="0" smtClean="0"/>
              <a:t>/</a:t>
            </a:r>
            <a:r>
              <a:rPr kumimoji="1" lang="en-US" altLang="ja-JP" sz="1400" dirty="0" smtClean="0">
                <a:solidFill>
                  <a:srgbClr val="0070C0"/>
                </a:solidFill>
              </a:rPr>
              <a:t>1500</a:t>
            </a:r>
            <a:endParaRPr kumimoji="1" lang="en-US" altLang="ja-JP" sz="1400" dirty="0" smtClean="0">
              <a:solidFill>
                <a:srgbClr val="00B050"/>
              </a:solidFill>
            </a:endParaRP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4981686" y="5185199"/>
            <a:ext cx="2802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/>
              <a:t>Case-3</a:t>
            </a:r>
          </a:p>
          <a:p>
            <a:pPr algn="ctr"/>
            <a:r>
              <a:rPr kumimoji="1" lang="en-US" altLang="ja-JP" sz="1400" dirty="0" smtClean="0">
                <a:solidFill>
                  <a:srgbClr val="0070C0"/>
                </a:solidFill>
              </a:rPr>
              <a:t>1500</a:t>
            </a:r>
            <a:r>
              <a:rPr kumimoji="1" lang="en-US" altLang="ja-JP" sz="1400" dirty="0" smtClean="0"/>
              <a:t>/</a:t>
            </a:r>
            <a:r>
              <a:rPr kumimoji="1" lang="en-US" altLang="ja-JP" sz="1400" dirty="0" smtClean="0">
                <a:solidFill>
                  <a:srgbClr val="FF0000"/>
                </a:solidFill>
              </a:rPr>
              <a:t>4500</a:t>
            </a: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3203848" y="5185199"/>
            <a:ext cx="2802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/>
              <a:t>Case-2</a:t>
            </a:r>
          </a:p>
          <a:p>
            <a:pPr algn="ctr"/>
            <a:r>
              <a:rPr kumimoji="1" lang="en-US" altLang="ja-JP" sz="1400" dirty="0" smtClean="0">
                <a:solidFill>
                  <a:srgbClr val="0070C0"/>
                </a:solidFill>
              </a:rPr>
              <a:t>1500</a:t>
            </a:r>
            <a:r>
              <a:rPr kumimoji="1" lang="en-US" altLang="ja-JP" sz="1400" dirty="0" smtClean="0"/>
              <a:t>/</a:t>
            </a:r>
            <a:r>
              <a:rPr kumimoji="1" lang="en-US" altLang="ja-JP" sz="1400" dirty="0" smtClean="0">
                <a:solidFill>
                  <a:srgbClr val="00B050"/>
                </a:solidFill>
              </a:rPr>
              <a:t>3000</a:t>
            </a:r>
          </a:p>
        </p:txBody>
      </p:sp>
      <p:pic>
        <p:nvPicPr>
          <p:cNvPr id="3" name="layer_1515-1530-1545_pressur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56211" y="1706209"/>
            <a:ext cx="5097940" cy="3325167"/>
          </a:xfrm>
          <a:prstGeom prst="rect">
            <a:avLst/>
          </a:prstGeom>
          <a:ln w="19050">
            <a:solidFill>
              <a:srgbClr val="99DABA"/>
            </a:solidFill>
          </a:ln>
        </p:spPr>
      </p:pic>
    </p:spTree>
    <p:extLst>
      <p:ext uri="{BB962C8B-B14F-4D97-AF65-F5344CB8AC3E}">
        <p14:creationId xmlns:p14="http://schemas.microsoft.com/office/powerpoint/2010/main" val="2818175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 </a:t>
            </a:r>
            <a:r>
              <a:rPr kumimoji="1" lang="en-US" altLang="ja-JP" dirty="0" smtClean="0"/>
              <a:t>Layer</a:t>
            </a:r>
            <a:endParaRPr lang="ko-KR" altLang="en-US" dirty="0"/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xmlns="" id="{093C528F-2820-7842-B097-0CEA13538469}"/>
              </a:ext>
            </a:extLst>
          </p:cNvPr>
          <p:cNvSpPr txBox="1"/>
          <p:nvPr/>
        </p:nvSpPr>
        <p:spPr>
          <a:xfrm>
            <a:off x="251520" y="1340768"/>
            <a:ext cx="4752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u="sng" dirty="0" smtClean="0"/>
              <a:t>Die</a:t>
            </a:r>
            <a:r>
              <a:rPr kumimoji="1" lang="ja-JP" altLang="en-US" u="sng" dirty="0"/>
              <a:t>内部の粒子数</a:t>
            </a:r>
            <a:endParaRPr kumimoji="1" lang="en-US" altLang="ja-JP" u="sng" dirty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1115616" y="5877272"/>
            <a:ext cx="7380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uFill>
                  <a:solidFill>
                    <a:srgbClr val="FF0000"/>
                  </a:solidFill>
                </a:uFill>
              </a:rPr>
              <a:t>-&gt; </a:t>
            </a:r>
            <a:r>
              <a:rPr kumimoji="1" lang="ja-JP" altLang="en-US" dirty="0" smtClean="0">
                <a:uFill>
                  <a:solidFill>
                    <a:srgbClr val="FF0000"/>
                  </a:solidFill>
                </a:uFill>
              </a:rPr>
              <a:t>推移の仕方が重なっている</a:t>
            </a:r>
            <a:endParaRPr kumimoji="1" lang="en-US" altLang="ja-JP" dirty="0">
              <a:uFill>
                <a:solidFill>
                  <a:srgbClr val="FF0000"/>
                </a:solidFill>
              </a:uFill>
            </a:endParaRPr>
          </a:p>
        </p:txBody>
      </p:sp>
      <p:graphicFrame>
        <p:nvGraphicFramePr>
          <p:cNvPr id="9" name="グラフ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48271110"/>
              </p:ext>
            </p:extLst>
          </p:nvPr>
        </p:nvGraphicFramePr>
        <p:xfrm>
          <a:off x="1835696" y="1965072"/>
          <a:ext cx="5712966" cy="36572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586698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Topic</a:t>
            </a:r>
            <a:endParaRPr lang="ko-KR" altLang="en-US" dirty="0"/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テキスト ボックス 24"/>
          <p:cNvSpPr txBox="1"/>
          <p:nvPr/>
        </p:nvSpPr>
        <p:spPr>
          <a:xfrm>
            <a:off x="503548" y="1863418"/>
            <a:ext cx="81369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200" dirty="0" smtClean="0"/>
              <a:t>Vacuum vs </a:t>
            </a:r>
            <a:r>
              <a:rPr kumimoji="1" lang="en-US" altLang="ja-JP" sz="3200" dirty="0" smtClean="0"/>
              <a:t>Air</a:t>
            </a:r>
            <a:r>
              <a:rPr kumimoji="1" lang="ja-JP" altLang="en-US" sz="3200" dirty="0" smtClean="0"/>
              <a:t> </a:t>
            </a:r>
            <a:r>
              <a:rPr kumimoji="1" lang="en-US" altLang="ja-JP" sz="3200" dirty="0" smtClean="0"/>
              <a:t>(vs Stationary)</a:t>
            </a:r>
            <a:endParaRPr kumimoji="1" lang="en-US" altLang="ja-JP" sz="3200" dirty="0" smtClean="0"/>
          </a:p>
        </p:txBody>
      </p:sp>
      <p:sp>
        <p:nvSpPr>
          <p:cNvPr id="28" name="テキスト ボックス 27"/>
          <p:cNvSpPr txBox="1"/>
          <p:nvPr/>
        </p:nvSpPr>
        <p:spPr>
          <a:xfrm>
            <a:off x="503548" y="3961868"/>
            <a:ext cx="81369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200" dirty="0" smtClean="0"/>
              <a:t>Layer (1500</a:t>
            </a:r>
            <a:r>
              <a:rPr kumimoji="1" lang="ja-JP" altLang="en-US" sz="3200" dirty="0" smtClean="0"/>
              <a:t>揃え</a:t>
            </a:r>
            <a:r>
              <a:rPr kumimoji="1" lang="en-US" altLang="ja-JP" sz="3200" dirty="0" smtClean="0"/>
              <a:t>ver.)</a:t>
            </a:r>
            <a:endParaRPr kumimoji="1" lang="en-US" altLang="ja-JP" sz="3200" dirty="0" smtClean="0"/>
          </a:p>
        </p:txBody>
      </p:sp>
      <p:sp>
        <p:nvSpPr>
          <p:cNvPr id="29" name="テキスト ボックス 28"/>
          <p:cNvSpPr txBox="1"/>
          <p:nvPr/>
        </p:nvSpPr>
        <p:spPr>
          <a:xfrm>
            <a:off x="791580" y="2476695"/>
            <a:ext cx="8136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 dirty="0" smtClean="0"/>
              <a:t>真空との比較により、</a:t>
            </a:r>
            <a:r>
              <a:rPr kumimoji="1" lang="en-US" altLang="ja-JP" sz="1400" dirty="0" smtClean="0"/>
              <a:t>suction</a:t>
            </a:r>
            <a:r>
              <a:rPr kumimoji="1" lang="ja-JP" altLang="en-US" sz="1400" dirty="0" smtClean="0"/>
              <a:t>で生じる基本的な挙動を調べる</a:t>
            </a:r>
            <a:endParaRPr kumimoji="1" lang="en-US" altLang="ja-JP" sz="1200" dirty="0" smtClean="0"/>
          </a:p>
        </p:txBody>
      </p:sp>
      <p:sp>
        <p:nvSpPr>
          <p:cNvPr id="32" name="テキスト ボックス 31"/>
          <p:cNvSpPr txBox="1"/>
          <p:nvPr/>
        </p:nvSpPr>
        <p:spPr>
          <a:xfrm>
            <a:off x="791580" y="4546643"/>
            <a:ext cx="8136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 dirty="0" smtClean="0"/>
              <a:t>異なる密度をもつ</a:t>
            </a:r>
            <a:r>
              <a:rPr kumimoji="1" lang="en-US" altLang="ja-JP" sz="1400" dirty="0" smtClean="0"/>
              <a:t>2</a:t>
            </a:r>
            <a:r>
              <a:rPr kumimoji="1" lang="ja-JP" altLang="en-US" sz="1400" dirty="0" smtClean="0"/>
              <a:t>種類の粒子が層状に重なっているときの挙動を調べる</a:t>
            </a:r>
            <a:endParaRPr kumimoji="1" lang="en-US" altLang="ja-JP" sz="1200" dirty="0" smtClean="0"/>
          </a:p>
        </p:txBody>
      </p:sp>
    </p:spTree>
    <p:extLst>
      <p:ext uri="{BB962C8B-B14F-4D97-AF65-F5344CB8AC3E}">
        <p14:creationId xmlns:p14="http://schemas.microsoft.com/office/powerpoint/2010/main" val="8055229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>
                <a:latin typeface="メイリオ" panose="020B0604030504040204" pitchFamily="50" charset="-128"/>
                <a:cs typeface="メイリオ" panose="020B0604030504040204" pitchFamily="50" charset="-128"/>
              </a:rPr>
              <a:t> </a:t>
            </a:r>
            <a:r>
              <a:rPr lang="en-US" altLang="ja-JP" dirty="0" smtClean="0">
                <a:cs typeface="メイリオ" panose="020B0604030504040204" pitchFamily="50" charset="-128"/>
              </a:rPr>
              <a:t>Layer</a:t>
            </a:r>
            <a:endParaRPr lang="ko-KR" altLang="en-US" dirty="0">
              <a:ea typeface="Malgun Gothic" panose="020B0503020000020004" pitchFamily="34" charset="-127"/>
              <a:cs typeface="メイリオ" panose="020B0604030504040204" pitchFamily="50" charset="-128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503548" y="1628800"/>
            <a:ext cx="81369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/>
              <a:t>結果・考察</a:t>
            </a:r>
            <a:endParaRPr kumimoji="1" lang="en-US" altLang="ja-JP" sz="2800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503548" y="2329995"/>
            <a:ext cx="8136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 dirty="0" smtClean="0"/>
              <a:t>・全て</a:t>
            </a:r>
            <a:r>
              <a:rPr kumimoji="1" lang="ja-JP" altLang="en-US" sz="1400" dirty="0"/>
              <a:t>の</a:t>
            </a:r>
            <a:r>
              <a:rPr kumimoji="1" lang="en-US" altLang="ja-JP" sz="1400" dirty="0" smtClean="0"/>
              <a:t>Case</a:t>
            </a:r>
            <a:r>
              <a:rPr kumimoji="1" lang="ja-JP" altLang="en-US" sz="1400" dirty="0" smtClean="0"/>
              <a:t>で</a:t>
            </a:r>
            <a:r>
              <a:rPr lang="ja-JP" altLang="en-US" sz="1400" dirty="0" smtClean="0"/>
              <a:t>スプラッシュが発生</a:t>
            </a:r>
            <a:endParaRPr kumimoji="1" lang="en-US" altLang="ja-JP" sz="1400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323528" y="2752073"/>
            <a:ext cx="81369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　　</a:t>
            </a:r>
            <a:r>
              <a:rPr kumimoji="1" lang="en-US" altLang="ja-JP" sz="2000" dirty="0" smtClean="0"/>
              <a:t>-&gt;  </a:t>
            </a:r>
            <a:r>
              <a:rPr kumimoji="1" lang="ja-JP" altLang="en-US" sz="2000" dirty="0"/>
              <a:t>下層</a:t>
            </a:r>
            <a:r>
              <a:rPr kumimoji="1" lang="ja-JP" altLang="en-US" sz="2000" dirty="0" smtClean="0"/>
              <a:t>粒子密度は</a:t>
            </a:r>
            <a:r>
              <a:rPr kumimoji="1" lang="ja-JP" altLang="en-US" sz="2000" dirty="0" smtClean="0"/>
              <a:t>スプラッシュの有無にあまり</a:t>
            </a:r>
            <a:r>
              <a:rPr kumimoji="1" lang="ja-JP" altLang="en-US" sz="2000" dirty="0" smtClean="0"/>
              <a:t>寄与していない</a:t>
            </a:r>
            <a:endParaRPr kumimoji="1" lang="en-US" altLang="ja-JP" sz="2000" dirty="0" smtClean="0"/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495536" y="3266484"/>
            <a:ext cx="8136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 dirty="0" smtClean="0">
                <a:uFill>
                  <a:solidFill>
                    <a:srgbClr val="FF0000"/>
                  </a:solidFill>
                </a:uFill>
              </a:rPr>
              <a:t>・</a:t>
            </a:r>
            <a:r>
              <a:rPr kumimoji="1" lang="en-US" altLang="ja-JP" sz="1400" dirty="0" smtClean="0">
                <a:uFill>
                  <a:solidFill>
                    <a:srgbClr val="FF0000"/>
                  </a:solidFill>
                </a:uFill>
              </a:rPr>
              <a:t>Die</a:t>
            </a:r>
            <a:r>
              <a:rPr kumimoji="1" lang="ja-JP" altLang="en-US" sz="1400" dirty="0" smtClean="0">
                <a:uFill>
                  <a:solidFill>
                    <a:srgbClr val="FF0000"/>
                  </a:solidFill>
                </a:uFill>
              </a:rPr>
              <a:t>内部の粒子数推移の仕方が重なっている</a:t>
            </a:r>
            <a:endParaRPr kumimoji="1" lang="en-US" altLang="ja-JP" sz="1400" dirty="0"/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315516" y="3688562"/>
            <a:ext cx="81369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　　</a:t>
            </a:r>
            <a:r>
              <a:rPr kumimoji="1" lang="en-US" altLang="ja-JP" sz="2000" dirty="0" smtClean="0"/>
              <a:t>-&gt;</a:t>
            </a:r>
            <a:r>
              <a:rPr kumimoji="1" lang="ja-JP" altLang="en-US" sz="2000" dirty="0" smtClean="0"/>
              <a:t>　下層粒子は</a:t>
            </a:r>
            <a:r>
              <a:rPr kumimoji="1" lang="en-US" altLang="ja-JP" sz="2000" dirty="0" smtClean="0"/>
              <a:t>die-filling</a:t>
            </a:r>
            <a:r>
              <a:rPr kumimoji="1" lang="ja-JP" altLang="en-US" sz="2000" dirty="0" smtClean="0"/>
              <a:t>の効率にあまり関係していない</a:t>
            </a:r>
            <a:endParaRPr kumimoji="1" lang="en-US" altLang="ja-JP" sz="2000" dirty="0" smtClean="0"/>
          </a:p>
        </p:txBody>
      </p:sp>
    </p:spTree>
    <p:extLst>
      <p:ext uri="{BB962C8B-B14F-4D97-AF65-F5344CB8AC3E}">
        <p14:creationId xmlns:p14="http://schemas.microsoft.com/office/powerpoint/2010/main" val="962361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Layer</a:t>
            </a:r>
            <a:endParaRPr lang="ko-KR" altLang="en-US" dirty="0">
              <a:latin typeface="+mj-lt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aphicFrame>
        <p:nvGraphicFramePr>
          <p:cNvPr id="6" name="表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1471574"/>
              </p:ext>
            </p:extLst>
          </p:nvPr>
        </p:nvGraphicFramePr>
        <p:xfrm>
          <a:off x="613042" y="3356992"/>
          <a:ext cx="7917916" cy="1096691"/>
        </p:xfrm>
        <a:graphic>
          <a:graphicData uri="http://schemas.openxmlformats.org/drawingml/2006/table">
            <a:tbl>
              <a:tblPr firstRow="1" firstCol="1">
                <a:tableStyleId>{21E4AEA4-8DFA-4A89-87EB-49C32662AFE0}</a:tableStyleId>
              </a:tblPr>
              <a:tblGrid>
                <a:gridCol w="194273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01622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944216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2014742"/>
              </a:tblGrid>
              <a:tr h="36004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Particle Density</a:t>
                      </a:r>
                      <a:r>
                        <a:rPr lang="en-US" altLang="ja-JP" sz="11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 [</a:t>
                      </a:r>
                      <a:r>
                        <a:rPr lang="en-US" altLang="ja-JP" sz="1100" b="0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kg/m</a:t>
                      </a:r>
                      <a:r>
                        <a:rPr lang="en-US" altLang="ja-JP" sz="1100" b="0" u="none" strike="noStrike" baseline="30000" dirty="0" smtClean="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r>
                        <a:rPr lang="en-US" altLang="ja-JP" sz="11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]</a:t>
                      </a:r>
                      <a:endParaRPr lang="en-US" altLang="ja-JP" sz="1100" b="0" i="0" u="none" strike="noStrike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DA999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Case-1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DA999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Caes-2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DA999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Case-3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DA9997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1356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Upper</a:t>
                      </a:r>
                      <a:endParaRPr lang="en-US" sz="11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DA999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</a:rPr>
                        <a:t>1500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1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</a:rPr>
                        <a:t>3000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4500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2308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Lower</a:t>
                      </a:r>
                      <a:endParaRPr lang="en-US" sz="11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DA999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1500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1500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1500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12270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 </a:t>
            </a:r>
            <a:r>
              <a:rPr lang="en-US" altLang="ko-KR" dirty="0" smtClean="0"/>
              <a:t>Layer</a:t>
            </a:r>
            <a:endParaRPr kumimoji="1" lang="ja-JP" altLang="en-US" dirty="0">
              <a:latin typeface="+mj-lt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="" xmlns:a16="http://schemas.microsoft.com/office/drawing/2014/main" id="{093C528F-2820-7842-B097-0CEA13538469}"/>
              </a:ext>
            </a:extLst>
          </p:cNvPr>
          <p:cNvSpPr txBox="1"/>
          <p:nvPr/>
        </p:nvSpPr>
        <p:spPr>
          <a:xfrm>
            <a:off x="251520" y="1340768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u="sng" dirty="0" smtClean="0"/>
              <a:t>Movie</a:t>
            </a:r>
            <a:endParaRPr kumimoji="1" lang="en-US" altLang="ja-JP" u="sng" dirty="0"/>
          </a:p>
        </p:txBody>
      </p:sp>
      <p:graphicFrame>
        <p:nvGraphicFramePr>
          <p:cNvPr id="9" name="表 8"/>
          <p:cNvGraphicFramePr>
            <a:graphicFrameLocks noGrp="1"/>
          </p:cNvGraphicFramePr>
          <p:nvPr/>
        </p:nvGraphicFramePr>
        <p:xfrm>
          <a:off x="6876256" y="4422218"/>
          <a:ext cx="2091680" cy="962902"/>
        </p:xfrm>
        <a:graphic>
          <a:graphicData uri="http://schemas.openxmlformats.org/drawingml/2006/table">
            <a:tbl>
              <a:tblPr/>
              <a:tblGrid>
                <a:gridCol w="1045840"/>
                <a:gridCol w="1045840"/>
              </a:tblGrid>
              <a:tr h="266995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Density</a:t>
                      </a:r>
                      <a:r>
                        <a:rPr lang="en-US" altLang="ja-JP" sz="11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 </a:t>
                      </a:r>
                      <a:r>
                        <a:rPr lang="en-US" altLang="ja-JP" sz="1100" dirty="0" smtClean="0"/>
                        <a:t>[kg/m</a:t>
                      </a:r>
                      <a:r>
                        <a:rPr lang="en-US" altLang="ja-JP" sz="1100" baseline="30000" dirty="0" smtClean="0"/>
                        <a:t>3</a:t>
                      </a:r>
                      <a:r>
                        <a:rPr lang="en-US" altLang="ja-JP" sz="1100" dirty="0" smtClean="0"/>
                        <a:t>]</a:t>
                      </a:r>
                      <a:endParaRPr kumimoji="1" lang="en-US" altLang="ja-JP" sz="1100" dirty="0" smtClean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ja-JP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Color</a:t>
                      </a:r>
                      <a:endParaRPr lang="ja-JP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2556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1500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</a:tr>
              <a:tr h="234069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3000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ＭＳ Ｐゴシック" panose="020B0600070205080204" pitchFamily="50" charset="-128"/>
                          <a:ea typeface="ＭＳ Ｐゴシック" panose="020B0600070205080204" pitchFamily="50" charset="-128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</a:tr>
              <a:tr h="209282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4500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ＭＳ Ｐゴシック" panose="020B0600070205080204" pitchFamily="50" charset="-128"/>
                          <a:ea typeface="ＭＳ Ｐゴシック" panose="020B0600070205080204" pitchFamily="50" charset="-128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</a:tr>
            </a:tbl>
          </a:graphicData>
        </a:graphic>
      </p:graphicFrame>
      <p:sp>
        <p:nvSpPr>
          <p:cNvPr id="11" name="テキスト ボックス 10"/>
          <p:cNvSpPr txBox="1"/>
          <p:nvPr/>
        </p:nvSpPr>
        <p:spPr>
          <a:xfrm>
            <a:off x="1007604" y="5472105"/>
            <a:ext cx="2802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/>
              <a:t>Case-1</a:t>
            </a:r>
          </a:p>
          <a:p>
            <a:pPr algn="ctr"/>
            <a:r>
              <a:rPr kumimoji="1" lang="en-US" altLang="ja-JP" sz="1400" dirty="0" smtClean="0">
                <a:solidFill>
                  <a:srgbClr val="0070C0"/>
                </a:solidFill>
              </a:rPr>
              <a:t>1500</a:t>
            </a:r>
            <a:r>
              <a:rPr kumimoji="1" lang="en-US" altLang="ja-JP" sz="1400" dirty="0" smtClean="0"/>
              <a:t>/</a:t>
            </a:r>
            <a:r>
              <a:rPr kumimoji="1" lang="en-US" altLang="ja-JP" sz="1400" dirty="0" smtClean="0">
                <a:solidFill>
                  <a:srgbClr val="0070C0"/>
                </a:solidFill>
              </a:rPr>
              <a:t>1500</a:t>
            </a:r>
            <a:endParaRPr kumimoji="1" lang="en-US" altLang="ja-JP" sz="1400" dirty="0" smtClean="0">
              <a:solidFill>
                <a:srgbClr val="00B050"/>
              </a:solidFill>
            </a:endParaRP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4504233" y="5472105"/>
            <a:ext cx="2802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/>
              <a:t>Case-3</a:t>
            </a:r>
          </a:p>
          <a:p>
            <a:pPr algn="ctr"/>
            <a:r>
              <a:rPr kumimoji="1" lang="en-US" altLang="ja-JP" sz="1400" dirty="0" smtClean="0">
                <a:solidFill>
                  <a:srgbClr val="FF0000"/>
                </a:solidFill>
              </a:rPr>
              <a:t>4500</a:t>
            </a:r>
            <a:r>
              <a:rPr kumimoji="1" lang="en-US" altLang="ja-JP" sz="1400" dirty="0" smtClean="0"/>
              <a:t>/</a:t>
            </a:r>
            <a:r>
              <a:rPr kumimoji="1" lang="en-US" altLang="ja-JP" sz="1400" dirty="0" smtClean="0">
                <a:solidFill>
                  <a:srgbClr val="0070C0"/>
                </a:solidFill>
              </a:rPr>
              <a:t>1500</a:t>
            </a:r>
            <a:endParaRPr kumimoji="1" lang="en-US" altLang="ja-JP" sz="1400" dirty="0" smtClean="0">
              <a:solidFill>
                <a:srgbClr val="FF0000"/>
              </a:solidFill>
            </a:endParaRP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2726395" y="5472105"/>
            <a:ext cx="2802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/>
              <a:t>Case-2</a:t>
            </a:r>
          </a:p>
          <a:p>
            <a:pPr algn="ctr"/>
            <a:r>
              <a:rPr kumimoji="1" lang="en-US" altLang="ja-JP" sz="1400" dirty="0" smtClean="0">
                <a:solidFill>
                  <a:srgbClr val="00B050"/>
                </a:solidFill>
              </a:rPr>
              <a:t>3000</a:t>
            </a:r>
            <a:r>
              <a:rPr kumimoji="1" lang="en-US" altLang="ja-JP" sz="1400" dirty="0" smtClean="0"/>
              <a:t>/</a:t>
            </a:r>
            <a:r>
              <a:rPr kumimoji="1" lang="en-US" altLang="ja-JP" sz="1400" dirty="0" smtClean="0">
                <a:solidFill>
                  <a:srgbClr val="0070C0"/>
                </a:solidFill>
              </a:rPr>
              <a:t>1500</a:t>
            </a:r>
            <a:endParaRPr kumimoji="1" lang="en-US" altLang="ja-JP" sz="1400" dirty="0" smtClean="0">
              <a:solidFill>
                <a:srgbClr val="00B050"/>
              </a:solidFill>
            </a:endParaRPr>
          </a:p>
        </p:txBody>
      </p:sp>
      <p:pic>
        <p:nvPicPr>
          <p:cNvPr id="5" name="layer_1515-3015-4515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42834" y="1905087"/>
            <a:ext cx="5169787" cy="3372030"/>
          </a:xfrm>
          <a:prstGeom prst="rect">
            <a:avLst/>
          </a:prstGeom>
          <a:ln w="19050">
            <a:solidFill>
              <a:srgbClr val="99DABA"/>
            </a:solidFill>
          </a:ln>
        </p:spPr>
      </p:pic>
      <p:sp>
        <p:nvSpPr>
          <p:cNvPr id="16" name="テキスト ボックス 15"/>
          <p:cNvSpPr txBox="1"/>
          <p:nvPr/>
        </p:nvSpPr>
        <p:spPr>
          <a:xfrm>
            <a:off x="1115616" y="6172428"/>
            <a:ext cx="7380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uFill>
                  <a:solidFill>
                    <a:srgbClr val="FF0000"/>
                  </a:solidFill>
                </a:uFill>
              </a:rPr>
              <a:t>-&gt;</a:t>
            </a:r>
            <a:r>
              <a:rPr kumimoji="1" lang="ja-JP" altLang="en-US" dirty="0">
                <a:uFill>
                  <a:solidFill>
                    <a:srgbClr val="FF0000"/>
                  </a:solidFill>
                </a:uFill>
              </a:rPr>
              <a:t> </a:t>
            </a:r>
            <a:r>
              <a:rPr kumimoji="1" lang="en-US" altLang="ja-JP" dirty="0" smtClean="0">
                <a:uFill>
                  <a:solidFill>
                    <a:srgbClr val="FF0000"/>
                  </a:solidFill>
                </a:uFill>
              </a:rPr>
              <a:t>Case-1</a:t>
            </a:r>
            <a:r>
              <a:rPr kumimoji="1" lang="ja-JP" altLang="en-US" dirty="0" smtClean="0">
                <a:uFill>
                  <a:solidFill>
                    <a:srgbClr val="FF0000"/>
                  </a:solidFill>
                </a:uFill>
              </a:rPr>
              <a:t>のみスプラッシュが生じる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738628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 </a:t>
            </a:r>
            <a:r>
              <a:rPr lang="en-US" altLang="ko-KR" dirty="0" smtClean="0"/>
              <a:t>Layer</a:t>
            </a:r>
            <a:endParaRPr kumimoji="1" lang="ja-JP" altLang="en-US" dirty="0">
              <a:latin typeface="+mj-lt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="" xmlns:a16="http://schemas.microsoft.com/office/drawing/2014/main" id="{093C528F-2820-7842-B097-0CEA13538469}"/>
              </a:ext>
            </a:extLst>
          </p:cNvPr>
          <p:cNvSpPr txBox="1"/>
          <p:nvPr/>
        </p:nvSpPr>
        <p:spPr>
          <a:xfrm>
            <a:off x="251520" y="1340768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u="sng" dirty="0" smtClean="0"/>
              <a:t>Void fraction</a:t>
            </a:r>
            <a:endParaRPr kumimoji="1" lang="en-US" altLang="ja-JP" u="sng" dirty="0"/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1115616" y="5949280"/>
            <a:ext cx="7380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uFill>
                  <a:solidFill>
                    <a:srgbClr val="FF0000"/>
                  </a:solidFill>
                </a:uFill>
              </a:rPr>
              <a:t>-&gt;  </a:t>
            </a:r>
            <a:r>
              <a:rPr kumimoji="1" lang="ja-JP" altLang="en-US" dirty="0" smtClean="0">
                <a:uFill>
                  <a:solidFill>
                    <a:srgbClr val="FF0000"/>
                  </a:solidFill>
                </a:uFill>
              </a:rPr>
              <a:t>上層粒子密度が高いほど、気泡の抜けが早い</a:t>
            </a:r>
            <a:endParaRPr kumimoji="1" lang="en-US" altLang="ja-JP" dirty="0">
              <a:uFill>
                <a:solidFill>
                  <a:srgbClr val="FF0000"/>
                </a:solidFill>
              </a:uFill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1485057" y="5325472"/>
            <a:ext cx="2802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/>
              <a:t>Case-1</a:t>
            </a:r>
          </a:p>
          <a:p>
            <a:pPr algn="ctr"/>
            <a:r>
              <a:rPr kumimoji="1" lang="en-US" altLang="ja-JP" sz="1400" dirty="0" smtClean="0">
                <a:solidFill>
                  <a:srgbClr val="0070C0"/>
                </a:solidFill>
              </a:rPr>
              <a:t>1500</a:t>
            </a:r>
            <a:r>
              <a:rPr kumimoji="1" lang="en-US" altLang="ja-JP" sz="1400" dirty="0" smtClean="0"/>
              <a:t>/</a:t>
            </a:r>
            <a:r>
              <a:rPr kumimoji="1" lang="en-US" altLang="ja-JP" sz="1400" dirty="0" smtClean="0">
                <a:solidFill>
                  <a:srgbClr val="0070C0"/>
                </a:solidFill>
              </a:rPr>
              <a:t>1500</a:t>
            </a:r>
            <a:endParaRPr kumimoji="1" lang="en-US" altLang="ja-JP" sz="1400" dirty="0" smtClean="0">
              <a:solidFill>
                <a:srgbClr val="00B050"/>
              </a:solidFill>
            </a:endParaRP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4981686" y="5325472"/>
            <a:ext cx="2802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/>
              <a:t>Case-3</a:t>
            </a:r>
          </a:p>
          <a:p>
            <a:pPr algn="ctr"/>
            <a:r>
              <a:rPr kumimoji="1" lang="en-US" altLang="ja-JP" sz="1400" dirty="0" smtClean="0">
                <a:solidFill>
                  <a:srgbClr val="FF0000"/>
                </a:solidFill>
              </a:rPr>
              <a:t>4500</a:t>
            </a:r>
            <a:r>
              <a:rPr kumimoji="1" lang="en-US" altLang="ja-JP" sz="1400" dirty="0" smtClean="0"/>
              <a:t>/</a:t>
            </a:r>
            <a:r>
              <a:rPr kumimoji="1" lang="en-US" altLang="ja-JP" sz="1400" dirty="0" smtClean="0">
                <a:solidFill>
                  <a:srgbClr val="0070C0"/>
                </a:solidFill>
              </a:rPr>
              <a:t>1500</a:t>
            </a:r>
            <a:endParaRPr kumimoji="1" lang="en-US" altLang="ja-JP" sz="1400" dirty="0" smtClean="0">
              <a:solidFill>
                <a:srgbClr val="FF0000"/>
              </a:solidFill>
            </a:endParaRP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3203848" y="5325472"/>
            <a:ext cx="2802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/>
              <a:t>Case-2</a:t>
            </a:r>
          </a:p>
          <a:p>
            <a:pPr algn="ctr"/>
            <a:r>
              <a:rPr kumimoji="1" lang="en-US" altLang="ja-JP" sz="1400" dirty="0" smtClean="0">
                <a:solidFill>
                  <a:srgbClr val="00B050"/>
                </a:solidFill>
              </a:rPr>
              <a:t>3000</a:t>
            </a:r>
            <a:r>
              <a:rPr kumimoji="1" lang="en-US" altLang="ja-JP" sz="1400" dirty="0" smtClean="0"/>
              <a:t>/</a:t>
            </a:r>
            <a:r>
              <a:rPr kumimoji="1" lang="en-US" altLang="ja-JP" sz="1400" dirty="0" smtClean="0">
                <a:solidFill>
                  <a:srgbClr val="0070C0"/>
                </a:solidFill>
              </a:rPr>
              <a:t>1500</a:t>
            </a:r>
            <a:endParaRPr kumimoji="1" lang="en-US" altLang="ja-JP" sz="1400" dirty="0" smtClean="0">
              <a:solidFill>
                <a:srgbClr val="00B050"/>
              </a:solidFill>
            </a:endParaRPr>
          </a:p>
        </p:txBody>
      </p:sp>
      <p:pic>
        <p:nvPicPr>
          <p:cNvPr id="5" name="layer_1515-3015-4515_void fractio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23409" y="1900211"/>
            <a:ext cx="5097182" cy="3324673"/>
          </a:xfrm>
          <a:prstGeom prst="rect">
            <a:avLst/>
          </a:prstGeom>
          <a:ln w="19050">
            <a:solidFill>
              <a:srgbClr val="99DABA"/>
            </a:solidFill>
          </a:ln>
        </p:spPr>
      </p:pic>
    </p:spTree>
    <p:extLst>
      <p:ext uri="{BB962C8B-B14F-4D97-AF65-F5344CB8AC3E}">
        <p14:creationId xmlns:p14="http://schemas.microsoft.com/office/powerpoint/2010/main" val="1964724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 </a:t>
            </a:r>
            <a:r>
              <a:rPr lang="en-US" altLang="ko-KR" dirty="0" smtClean="0"/>
              <a:t>Layer</a:t>
            </a:r>
            <a:endParaRPr kumimoji="1" lang="ja-JP" altLang="en-US" dirty="0">
              <a:latin typeface="+mj-lt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="" xmlns:a16="http://schemas.microsoft.com/office/drawing/2014/main" id="{093C528F-2820-7842-B097-0CEA13538469}"/>
              </a:ext>
            </a:extLst>
          </p:cNvPr>
          <p:cNvSpPr txBox="1"/>
          <p:nvPr/>
        </p:nvSpPr>
        <p:spPr>
          <a:xfrm>
            <a:off x="251520" y="1340768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u="sng" dirty="0" smtClean="0"/>
              <a:t>Pressure</a:t>
            </a:r>
            <a:endParaRPr kumimoji="1" lang="en-US" altLang="ja-JP" u="sng" dirty="0"/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1115616" y="5949280"/>
            <a:ext cx="7380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uFill>
                  <a:solidFill>
                    <a:srgbClr val="FF0000"/>
                  </a:solidFill>
                </a:uFill>
              </a:rPr>
              <a:t>-&gt; </a:t>
            </a:r>
            <a:r>
              <a:rPr kumimoji="1" lang="ja-JP" altLang="en-US" dirty="0" smtClean="0">
                <a:uFill>
                  <a:solidFill>
                    <a:srgbClr val="FF0000"/>
                  </a:solidFill>
                </a:uFill>
              </a:rPr>
              <a:t>上層粒子密度が高いほど、圧力が高まっている</a:t>
            </a:r>
            <a:endParaRPr kumimoji="1" lang="en-US" altLang="ja-JP" dirty="0">
              <a:uFill>
                <a:solidFill>
                  <a:srgbClr val="FF0000"/>
                </a:solidFill>
              </a:uFill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1485057" y="5325472"/>
            <a:ext cx="2802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/>
              <a:t>Case-1</a:t>
            </a:r>
          </a:p>
          <a:p>
            <a:pPr algn="ctr"/>
            <a:r>
              <a:rPr kumimoji="1" lang="en-US" altLang="ja-JP" sz="1400" dirty="0" smtClean="0">
                <a:solidFill>
                  <a:srgbClr val="0070C0"/>
                </a:solidFill>
              </a:rPr>
              <a:t>1500</a:t>
            </a:r>
            <a:r>
              <a:rPr kumimoji="1" lang="en-US" altLang="ja-JP" sz="1400" dirty="0" smtClean="0"/>
              <a:t>/</a:t>
            </a:r>
            <a:r>
              <a:rPr kumimoji="1" lang="en-US" altLang="ja-JP" sz="1400" dirty="0" smtClean="0">
                <a:solidFill>
                  <a:srgbClr val="0070C0"/>
                </a:solidFill>
              </a:rPr>
              <a:t>1500</a:t>
            </a:r>
            <a:endParaRPr kumimoji="1" lang="en-US" altLang="ja-JP" sz="1400" dirty="0" smtClean="0">
              <a:solidFill>
                <a:srgbClr val="00B050"/>
              </a:solidFill>
            </a:endParaRP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4981686" y="5325472"/>
            <a:ext cx="2802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/>
              <a:t>Case-3</a:t>
            </a:r>
          </a:p>
          <a:p>
            <a:pPr algn="ctr"/>
            <a:r>
              <a:rPr kumimoji="1" lang="en-US" altLang="ja-JP" sz="1400" dirty="0" smtClean="0">
                <a:solidFill>
                  <a:srgbClr val="FF0000"/>
                </a:solidFill>
              </a:rPr>
              <a:t>4500</a:t>
            </a:r>
            <a:r>
              <a:rPr kumimoji="1" lang="en-US" altLang="ja-JP" sz="1400" dirty="0" smtClean="0"/>
              <a:t>/</a:t>
            </a:r>
            <a:r>
              <a:rPr kumimoji="1" lang="en-US" altLang="ja-JP" sz="1400" dirty="0" smtClean="0">
                <a:solidFill>
                  <a:srgbClr val="0070C0"/>
                </a:solidFill>
              </a:rPr>
              <a:t>1500</a:t>
            </a:r>
            <a:endParaRPr kumimoji="1" lang="en-US" altLang="ja-JP" sz="1400" dirty="0" smtClean="0">
              <a:solidFill>
                <a:srgbClr val="FF0000"/>
              </a:solidFill>
            </a:endParaRP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3203848" y="5325472"/>
            <a:ext cx="2802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/>
              <a:t>Case-2</a:t>
            </a:r>
          </a:p>
          <a:p>
            <a:pPr algn="ctr"/>
            <a:r>
              <a:rPr kumimoji="1" lang="en-US" altLang="ja-JP" sz="1400" dirty="0" smtClean="0">
                <a:solidFill>
                  <a:srgbClr val="00B050"/>
                </a:solidFill>
              </a:rPr>
              <a:t>3000</a:t>
            </a:r>
            <a:r>
              <a:rPr kumimoji="1" lang="en-US" altLang="ja-JP" sz="1400" dirty="0" smtClean="0"/>
              <a:t>/</a:t>
            </a:r>
            <a:r>
              <a:rPr kumimoji="1" lang="en-US" altLang="ja-JP" sz="1400" dirty="0" smtClean="0">
                <a:solidFill>
                  <a:srgbClr val="0070C0"/>
                </a:solidFill>
              </a:rPr>
              <a:t>1500</a:t>
            </a:r>
            <a:endParaRPr kumimoji="1" lang="en-US" altLang="ja-JP" sz="1400" dirty="0" smtClean="0">
              <a:solidFill>
                <a:srgbClr val="00B050"/>
              </a:solidFill>
            </a:endParaRPr>
          </a:p>
        </p:txBody>
      </p:sp>
      <p:pic>
        <p:nvPicPr>
          <p:cNvPr id="3" name="layer_1515-3015-4515_pressur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25972" y="1898124"/>
            <a:ext cx="5092055" cy="3321329"/>
          </a:xfrm>
          <a:prstGeom prst="rect">
            <a:avLst/>
          </a:prstGeom>
          <a:ln w="19050">
            <a:solidFill>
              <a:srgbClr val="99DABA"/>
            </a:solidFill>
          </a:ln>
        </p:spPr>
      </p:pic>
    </p:spTree>
    <p:extLst>
      <p:ext uri="{BB962C8B-B14F-4D97-AF65-F5344CB8AC3E}">
        <p14:creationId xmlns:p14="http://schemas.microsoft.com/office/powerpoint/2010/main" val="1078933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 </a:t>
            </a:r>
            <a:r>
              <a:rPr kumimoji="1" lang="en-US" altLang="ja-JP" dirty="0" smtClean="0"/>
              <a:t>Layer</a:t>
            </a:r>
            <a:endParaRPr lang="ko-KR" altLang="en-US" dirty="0"/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xmlns="" id="{093C528F-2820-7842-B097-0CEA13538469}"/>
              </a:ext>
            </a:extLst>
          </p:cNvPr>
          <p:cNvSpPr txBox="1"/>
          <p:nvPr/>
        </p:nvSpPr>
        <p:spPr>
          <a:xfrm>
            <a:off x="251520" y="1340768"/>
            <a:ext cx="4752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u="sng" dirty="0" smtClean="0"/>
              <a:t>Die</a:t>
            </a:r>
            <a:r>
              <a:rPr kumimoji="1" lang="ja-JP" altLang="en-US" u="sng" dirty="0"/>
              <a:t>内部の粒子数</a:t>
            </a:r>
            <a:endParaRPr kumimoji="1" lang="en-US" altLang="ja-JP" u="sng" dirty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1115616" y="5949280"/>
            <a:ext cx="7380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uFill>
                  <a:solidFill>
                    <a:srgbClr val="FF0000"/>
                  </a:solidFill>
                </a:uFill>
              </a:rPr>
              <a:t>-&gt; 0.03[s]</a:t>
            </a:r>
            <a:r>
              <a:rPr kumimoji="1" lang="ja-JP" altLang="en-US" dirty="0" smtClean="0">
                <a:uFill>
                  <a:solidFill>
                    <a:srgbClr val="FF0000"/>
                  </a:solidFill>
                </a:uFill>
              </a:rPr>
              <a:t>付近から差が出はじめる</a:t>
            </a:r>
            <a:endParaRPr kumimoji="1" lang="en-US" altLang="ja-JP" dirty="0">
              <a:uFill>
                <a:solidFill>
                  <a:srgbClr val="FF0000"/>
                </a:solidFill>
              </a:uFill>
            </a:endParaRPr>
          </a:p>
        </p:txBody>
      </p:sp>
      <p:graphicFrame>
        <p:nvGraphicFramePr>
          <p:cNvPr id="11" name="グラフ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11726033"/>
              </p:ext>
            </p:extLst>
          </p:nvPr>
        </p:nvGraphicFramePr>
        <p:xfrm>
          <a:off x="1715517" y="1891465"/>
          <a:ext cx="5712966" cy="38715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291098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>
                <a:latin typeface="メイリオ" panose="020B0604030504040204" pitchFamily="50" charset="-128"/>
                <a:cs typeface="メイリオ" panose="020B0604030504040204" pitchFamily="50" charset="-128"/>
              </a:rPr>
              <a:t> </a:t>
            </a:r>
            <a:r>
              <a:rPr lang="en-US" altLang="ja-JP" dirty="0" smtClean="0">
                <a:cs typeface="メイリオ" panose="020B0604030504040204" pitchFamily="50" charset="-128"/>
              </a:rPr>
              <a:t>Layer</a:t>
            </a:r>
            <a:endParaRPr lang="ko-KR" altLang="en-US" dirty="0">
              <a:ea typeface="Malgun Gothic" panose="020B0503020000020004" pitchFamily="34" charset="-127"/>
              <a:cs typeface="メイリオ" panose="020B0604030504040204" pitchFamily="50" charset="-128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503548" y="1628800"/>
            <a:ext cx="81369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/>
              <a:t>結果・考察</a:t>
            </a:r>
            <a:endParaRPr kumimoji="1" lang="en-US" altLang="ja-JP" sz="2800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503548" y="2350751"/>
            <a:ext cx="8136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 dirty="0" smtClean="0">
                <a:uFill>
                  <a:solidFill>
                    <a:srgbClr val="FF0000"/>
                  </a:solidFill>
                </a:uFill>
              </a:rPr>
              <a:t>・</a:t>
            </a:r>
            <a:r>
              <a:rPr kumimoji="1" lang="en-US" altLang="ja-JP" sz="1400" dirty="0" smtClean="0">
                <a:uFill>
                  <a:solidFill>
                    <a:srgbClr val="FF0000"/>
                  </a:solidFill>
                </a:uFill>
              </a:rPr>
              <a:t>Die</a:t>
            </a:r>
            <a:r>
              <a:rPr kumimoji="1" lang="ja-JP" altLang="en-US" sz="1400" dirty="0" smtClean="0">
                <a:uFill>
                  <a:solidFill>
                    <a:srgbClr val="FF0000"/>
                  </a:solidFill>
                </a:uFill>
              </a:rPr>
              <a:t>内部の粒子数推移の仕方に差が</a:t>
            </a:r>
            <a:r>
              <a:rPr kumimoji="1" lang="ja-JP" altLang="en-US" sz="1400" dirty="0" smtClean="0"/>
              <a:t>ある。上層粒子密度が高いほど素早く</a:t>
            </a:r>
            <a:r>
              <a:rPr kumimoji="1" lang="en-US" altLang="ja-JP" sz="1400" dirty="0" smtClean="0"/>
              <a:t>die</a:t>
            </a:r>
            <a:r>
              <a:rPr kumimoji="1" lang="ja-JP" altLang="en-US" sz="1400" dirty="0" smtClean="0"/>
              <a:t>が埋まる</a:t>
            </a:r>
            <a:endParaRPr kumimoji="1" lang="en-US" altLang="ja-JP" sz="1400" dirty="0" smtClean="0">
              <a:uFill>
                <a:solidFill>
                  <a:srgbClr val="FF0000"/>
                </a:solidFill>
              </a:uFill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323528" y="2772829"/>
            <a:ext cx="81369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　　</a:t>
            </a:r>
            <a:r>
              <a:rPr kumimoji="1" lang="en-US" altLang="ja-JP" sz="2000" dirty="0" smtClean="0"/>
              <a:t>-&gt;</a:t>
            </a:r>
            <a:r>
              <a:rPr kumimoji="1" lang="ja-JP" altLang="en-US" sz="2000" dirty="0" smtClean="0"/>
              <a:t>　上層粒子密度は</a:t>
            </a:r>
            <a:r>
              <a:rPr kumimoji="1" lang="en-US" altLang="ja-JP" sz="2000" dirty="0" smtClean="0"/>
              <a:t>die-filling</a:t>
            </a:r>
            <a:r>
              <a:rPr kumimoji="1" lang="ja-JP" altLang="en-US" sz="2000" dirty="0" smtClean="0"/>
              <a:t>のスピード向上に大きな影響をもつ</a:t>
            </a:r>
            <a:endParaRPr kumimoji="1" lang="en-US" altLang="ja-JP" sz="2000" dirty="0" smtClean="0"/>
          </a:p>
        </p:txBody>
      </p:sp>
    </p:spTree>
    <p:extLst>
      <p:ext uri="{BB962C8B-B14F-4D97-AF65-F5344CB8AC3E}">
        <p14:creationId xmlns:p14="http://schemas.microsoft.com/office/powerpoint/2010/main" val="3279252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>
            <a:extLst>
              <a:ext uri="{FF2B5EF4-FFF2-40B4-BE49-F238E27FC236}">
                <a16:creationId xmlns="" xmlns:a16="http://schemas.microsoft.com/office/drawing/2014/main" id="{24BDBAAB-565F-544E-8F79-2E06B1AC400F}"/>
              </a:ext>
            </a:extLst>
          </p:cNvPr>
          <p:cNvSpPr/>
          <p:nvPr/>
        </p:nvSpPr>
        <p:spPr>
          <a:xfrm>
            <a:off x="0" y="2924944"/>
            <a:ext cx="9144000" cy="936104"/>
          </a:xfrm>
          <a:prstGeom prst="rect">
            <a:avLst/>
          </a:prstGeom>
          <a:solidFill>
            <a:srgbClr val="99DABA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="" xmlns:a16="http://schemas.microsoft.com/office/drawing/2014/main" id="{57201CEF-5B54-EC41-97DF-2A5FDA9A81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83768" y="2852936"/>
            <a:ext cx="4053136" cy="964703"/>
          </a:xfrm>
        </p:spPr>
        <p:txBody>
          <a:bodyPr/>
          <a:lstStyle/>
          <a:p>
            <a:pPr algn="ctr"/>
            <a:r>
              <a:rPr kumimoji="1" lang="en-US" altLang="ja-JP" sz="6000" dirty="0" smtClean="0">
                <a:latin typeface="+mj-lt"/>
              </a:rPr>
              <a:t>Parameters</a:t>
            </a:r>
            <a:endParaRPr kumimoji="1" lang="ja-JP" altLang="en-US" sz="6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74169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Physical </a:t>
            </a:r>
            <a:r>
              <a:rPr lang="en-US" altLang="ko-KR" dirty="0"/>
              <a:t>properties</a:t>
            </a:r>
            <a:endParaRPr lang="ko-KR" altLang="en-US" dirty="0"/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表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1837267"/>
                  </p:ext>
                </p:extLst>
              </p:nvPr>
            </p:nvGraphicFramePr>
            <p:xfrm>
              <a:off x="683568" y="1556792"/>
              <a:ext cx="7488832" cy="4223532"/>
            </p:xfrm>
            <a:graphic>
              <a:graphicData uri="http://schemas.openxmlformats.org/drawingml/2006/table">
                <a:tbl>
                  <a:tblPr>
                    <a:tableStyleId>{073A0DAA-6AF3-43AB-8588-CEC1D06C72B9}</a:tableStyleId>
                  </a:tblPr>
                  <a:tblGrid>
                    <a:gridCol w="3744416">
                      <a:extLst>
                        <a:ext uri="{9D8B030D-6E8A-4147-A177-3AD203B41FA5}">
                          <a16:colId xmlns="" xmlns:a16="http://schemas.microsoft.com/office/drawing/2014/main" val="20000"/>
                        </a:ext>
                      </a:extLst>
                    </a:gridCol>
                    <a:gridCol w="3744416">
                      <a:extLst>
                        <a:ext uri="{9D8B030D-6E8A-4147-A177-3AD203B41FA5}">
                          <a16:colId xmlns="" xmlns:a16="http://schemas.microsoft.com/office/drawing/2014/main" val="20001"/>
                        </a:ext>
                      </a:extLst>
                    </a:gridCol>
                  </a:tblGrid>
                  <a:tr h="528996">
                    <a:tc gridSpan="2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1" u="none" strike="noStrike" dirty="0">
                              <a:effectLst/>
                            </a:rPr>
                            <a:t>Gas phase</a:t>
                          </a:r>
                          <a:endParaRPr lang="en-US" sz="11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10000"/>
                      </a:ext>
                    </a:extLst>
                  </a:tr>
                  <a:tr h="528996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Viscosity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14:m>
                            <m:oMath xmlns:m="http://schemas.openxmlformats.org/officeDocument/2006/math">
                              <m:r>
                                <a:rPr lang="en-US" altLang="ja-JP" sz="1100" u="none" strike="noStrike" dirty="0" smtClean="0">
                                  <a:effectLst/>
                                  <a:latin typeface="Cambria Math" panose="02040503050406030204" pitchFamily="18" charset="0"/>
                                </a:rPr>
                                <m:t> 1.8×</m:t>
                              </m:r>
                              <m:sSup>
                                <m:sSupPr>
                                  <m:ctrlPr>
                                    <a:rPr lang="en-US" altLang="ja-JP" sz="1100" i="1" u="none" strike="noStrike" dirty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ja-JP" sz="1100" u="none" strike="noStrike" dirty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altLang="ja-JP" sz="1100" u="none" strike="noStrike" dirty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−5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altLang="ja-JP" sz="1100" u="none" strike="noStrike" dirty="0">
                              <a:effectLst/>
                            </a:rPr>
                            <a:t> [Pa</a:t>
                          </a:r>
                          <a:r>
                            <a:rPr lang="ja-JP" altLang="en-US" sz="1100" u="none" strike="noStrike" dirty="0">
                              <a:effectLst/>
                            </a:rPr>
                            <a:t>・</a:t>
                          </a:r>
                          <a:r>
                            <a:rPr lang="en-US" altLang="ja-JP" sz="1100" u="none" strike="noStrike" dirty="0">
                              <a:effectLst/>
                            </a:rPr>
                            <a:t>s]</a:t>
                          </a:r>
                          <a:endParaRPr lang="en-US" altLang="ja-JP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10001"/>
                      </a:ext>
                    </a:extLst>
                  </a:tr>
                  <a:tr h="528996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Density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ja-JP" sz="1100" u="none" strike="noStrike" dirty="0">
                              <a:effectLst/>
                            </a:rPr>
                            <a:t> 1 [kg/m</a:t>
                          </a:r>
                          <a:r>
                            <a:rPr lang="en-US" altLang="ja-JP" sz="1100" u="none" strike="noStrike" baseline="30000" dirty="0">
                              <a:effectLst/>
                            </a:rPr>
                            <a:t>3</a:t>
                          </a:r>
                          <a:r>
                            <a:rPr lang="en-US" altLang="ja-JP" sz="1100" u="none" strike="noStrike" baseline="0" dirty="0">
                              <a:effectLst/>
                            </a:rPr>
                            <a:t>]</a:t>
                          </a:r>
                          <a:endParaRPr lang="ja-JP" alt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10002"/>
                      </a:ext>
                    </a:extLst>
                  </a:tr>
                  <a:tr h="528996">
                    <a:tc gridSpan="2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ja-JP" sz="1100" b="1" u="none" strike="noStrike" dirty="0">
                              <a:effectLst/>
                            </a:rPr>
                            <a:t>Solid phase</a:t>
                          </a:r>
                          <a:endParaRPr lang="ja-JP" altLang="en-US" sz="11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l" fontAlgn="ctr"/>
                          <a:endParaRPr lang="ja-JP" alt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="" xmlns:a16="http://schemas.microsoft.com/office/drawing/2014/main" val="10003"/>
                      </a:ext>
                    </a:extLst>
                  </a:tr>
                  <a:tr h="533169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</a:t>
                          </a:r>
                          <a:r>
                            <a:rPr lang="en-US" sz="1100" u="none" strike="noStrike" dirty="0" err="1">
                              <a:effectLst/>
                            </a:rPr>
                            <a:t>Hamaker</a:t>
                          </a:r>
                          <a:r>
                            <a:rPr lang="en-US" sz="1100" u="none" strike="noStrike" dirty="0">
                              <a:effectLst/>
                            </a:rPr>
                            <a:t> constant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0.0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10005"/>
                      </a:ext>
                    </a:extLst>
                  </a:tr>
                  <a:tr h="528996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Spring constant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50</a:t>
                          </a:r>
                          <a:r>
                            <a:rPr lang="en-US" sz="1100" u="none" strike="noStrike" baseline="0" dirty="0">
                              <a:effectLst/>
                            </a:rPr>
                            <a:t> [N/m] 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10006"/>
                      </a:ext>
                    </a:extLst>
                  </a:tr>
                  <a:tr h="514783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Coefficient of restitution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0.9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10007"/>
                      </a:ext>
                    </a:extLst>
                  </a:tr>
                  <a:tr h="5306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ctr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ja-JP" sz="1100" u="none" strike="noStrike" dirty="0">
                              <a:effectLst/>
                            </a:rPr>
                            <a:t> Coefficient of </a:t>
                          </a:r>
                          <a:r>
                            <a:rPr lang="en-US" altLang="ja-JP" sz="1100" u="none" strike="noStrike" dirty="0" err="1">
                              <a:effectLst/>
                            </a:rPr>
                            <a:t>friciton</a:t>
                          </a:r>
                          <a:endParaRPr lang="en-US" altLang="ja-JP" sz="1100" u="none" strike="noStrike" dirty="0">
                            <a:effectLst/>
                          </a:endParaRPr>
                        </a:p>
                        <a:p>
                          <a:pPr algn="l" fontAlgn="ctr"/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0.3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1000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表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1837267"/>
                  </p:ext>
                </p:extLst>
              </p:nvPr>
            </p:nvGraphicFramePr>
            <p:xfrm>
              <a:off x="683568" y="1556792"/>
              <a:ext cx="7488832" cy="4223532"/>
            </p:xfrm>
            <a:graphic>
              <a:graphicData uri="http://schemas.openxmlformats.org/drawingml/2006/table">
                <a:tbl>
                  <a:tblPr>
                    <a:tableStyleId>{073A0DAA-6AF3-43AB-8588-CEC1D06C72B9}</a:tableStyleId>
                  </a:tblPr>
                  <a:tblGrid>
                    <a:gridCol w="374441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44416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528996">
                    <a:tc gridSpan="2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1" u="none" strike="noStrike" dirty="0">
                              <a:effectLst/>
                            </a:rPr>
                            <a:t>Gas phase</a:t>
                          </a:r>
                          <a:endParaRPr lang="en-US" sz="11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28996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Viscosity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9525" marR="9525" marT="9525" marB="0" anchor="ctr">
                        <a:blipFill>
                          <a:blip r:embed="rId2"/>
                          <a:stretch>
                            <a:fillRect l="-100339" t="-102381" b="-59523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528996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Density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ja-JP" sz="1100" u="none" strike="noStrike" dirty="0">
                              <a:effectLst/>
                            </a:rPr>
                            <a:t> 1 [kg/m</a:t>
                          </a:r>
                          <a:r>
                            <a:rPr lang="en-US" altLang="ja-JP" sz="1100" u="none" strike="noStrike" baseline="30000" dirty="0">
                              <a:effectLst/>
                            </a:rPr>
                            <a:t>3</a:t>
                          </a:r>
                          <a:r>
                            <a:rPr lang="en-US" altLang="ja-JP" sz="1100" u="none" strike="noStrike" baseline="0" dirty="0">
                              <a:effectLst/>
                            </a:rPr>
                            <a:t>]</a:t>
                          </a:r>
                          <a:endParaRPr lang="ja-JP" alt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528996">
                    <a:tc gridSpan="2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ja-JP" sz="1100" b="1" u="none" strike="noStrike" dirty="0">
                              <a:effectLst/>
                            </a:rPr>
                            <a:t>Solid phase</a:t>
                          </a:r>
                          <a:endParaRPr lang="ja-JP" altLang="en-US" sz="11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l" fontAlgn="ctr"/>
                          <a:endParaRPr lang="ja-JP" alt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533169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</a:t>
                          </a:r>
                          <a:r>
                            <a:rPr lang="en-US" sz="1100" u="none" strike="noStrike" dirty="0" err="1">
                              <a:effectLst/>
                            </a:rPr>
                            <a:t>Hamaker</a:t>
                          </a:r>
                          <a:r>
                            <a:rPr lang="en-US" sz="1100" u="none" strike="noStrike" dirty="0">
                              <a:effectLst/>
                            </a:rPr>
                            <a:t> constant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0.0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528996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Spring constant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50</a:t>
                          </a:r>
                          <a:r>
                            <a:rPr lang="en-US" sz="1100" u="none" strike="noStrike" baseline="0" dirty="0">
                              <a:effectLst/>
                            </a:rPr>
                            <a:t> [N/m] 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514783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Coefficient of restitution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0.9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  <a:tr h="5306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ctr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ja-JP" sz="1100" u="none" strike="noStrike" dirty="0">
                              <a:effectLst/>
                            </a:rPr>
                            <a:t> Coefficient of </a:t>
                          </a:r>
                          <a:r>
                            <a:rPr lang="en-US" altLang="ja-JP" sz="1100" u="none" strike="noStrike" dirty="0" err="1">
                              <a:effectLst/>
                            </a:rPr>
                            <a:t>friciton</a:t>
                          </a:r>
                          <a:endParaRPr lang="en-US" altLang="ja-JP" sz="1100" u="none" strike="noStrike" dirty="0">
                            <a:effectLst/>
                          </a:endParaRPr>
                        </a:p>
                        <a:p>
                          <a:pPr algn="l" fontAlgn="ctr"/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0.3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891763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Calculation </a:t>
            </a:r>
            <a:r>
              <a:rPr lang="en-US" altLang="ko-KR" dirty="0"/>
              <a:t>conditions</a:t>
            </a:r>
            <a:endParaRPr lang="ko-KR" altLang="en-US" dirty="0"/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aphicFrame>
        <p:nvGraphicFramePr>
          <p:cNvPr id="5" name="表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3530481"/>
              </p:ext>
            </p:extLst>
          </p:nvPr>
        </p:nvGraphicFramePr>
        <p:xfrm>
          <a:off x="611560" y="1844824"/>
          <a:ext cx="7920880" cy="27565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6044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96044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600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 Original</a:t>
                      </a:r>
                      <a:r>
                        <a:rPr lang="en-US" sz="1100" u="none" strike="noStrike" baseline="0" dirty="0">
                          <a:effectLst/>
                          <a:latin typeface="+mn-lt"/>
                        </a:rPr>
                        <a:t> particle size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 </a:t>
                      </a:r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250 [</a:t>
                      </a:r>
                      <a:r>
                        <a:rPr lang="en-US" altLang="ja-JP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μm</a:t>
                      </a:r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]</a:t>
                      </a: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88032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 </a:t>
                      </a:r>
                      <a:r>
                        <a:rPr lang="en-US" altLang="ja-JP" sz="1100" u="none" strike="noStrike" dirty="0">
                          <a:effectLst/>
                          <a:latin typeface="+mn-lt"/>
                        </a:rPr>
                        <a:t>Calculated particle size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  <a:p>
                      <a:pPr algn="l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 250 [</a:t>
                      </a:r>
                      <a:r>
                        <a:rPr lang="en-US" altLang="ja-JP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μm</a:t>
                      </a:r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]</a:t>
                      </a:r>
                    </a:p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419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 Coarse grain ratio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 1</a:t>
                      </a: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419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 Number of particles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 </a:t>
                      </a:r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500000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419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+mn-lt"/>
                        </a:rPr>
                        <a:t> System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 Mono-dispersed</a:t>
                      </a:r>
                      <a:endParaRPr lang="ja-JP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419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+mn-lt"/>
                        </a:rPr>
                        <a:t> Grid size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 </a:t>
                      </a:r>
                      <a:r>
                        <a:rPr lang="en-US" altLang="ja-JP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0.5</a:t>
                      </a:r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 [mm]</a:t>
                      </a:r>
                      <a:endParaRPr lang="ja-JP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419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 Calculation time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 </a:t>
                      </a:r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0.2</a:t>
                      </a:r>
                      <a:r>
                        <a:rPr lang="en-US" altLang="ja-JP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4</a:t>
                      </a:r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 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[s]</a:t>
                      </a: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3419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 Suction velocity</a:t>
                      </a: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 300 [mm/s]</a:t>
                      </a: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221272820"/>
                  </a:ext>
                </a:extLst>
              </a:tr>
            </a:tbl>
          </a:graphicData>
        </a:graphic>
      </p:graphicFrame>
      <p:graphicFrame>
        <p:nvGraphicFramePr>
          <p:cNvPr id="8" name="表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8836129"/>
              </p:ext>
            </p:extLst>
          </p:nvPr>
        </p:nvGraphicFramePr>
        <p:xfrm>
          <a:off x="611560" y="4857138"/>
          <a:ext cx="7920880" cy="96975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6044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96044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325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 Courant Number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50" charset="-128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99DAB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ja-JP" sz="1100" u="none" strike="noStrike" dirty="0">
                          <a:effectLst/>
                        </a:rPr>
                        <a:t> 0.2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50" charset="-128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99DABA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325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 Iteration limit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50" charset="-128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99DAB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ja-JP" sz="1100" u="none" strike="noStrike" dirty="0">
                          <a:effectLst/>
                        </a:rPr>
                        <a:t> 1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50" charset="-128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99DABA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2325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 Inverse of sound velocity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50" charset="-128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99DAB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ＭＳ Ｐゴシック" panose="020B0600070205080204" pitchFamily="50" charset="-128"/>
                          <a:ea typeface="ＭＳ Ｐゴシック" panose="020B0600070205080204" pitchFamily="50" charset="-128"/>
                        </a:rPr>
                        <a:t> 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0.1 [mm/s]</a:t>
                      </a:r>
                    </a:p>
                  </a:txBody>
                  <a:tcPr marL="9525" marR="9525" marT="9525" marB="0" anchor="ctr">
                    <a:solidFill>
                      <a:srgbClr val="99DABA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64887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Object </a:t>
            </a:r>
            <a:r>
              <a:rPr lang="en-US" altLang="ko-KR" dirty="0"/>
              <a:t>size</a:t>
            </a:r>
            <a:endParaRPr lang="ko-KR" altLang="en-US" dirty="0"/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9" name="図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1412776"/>
            <a:ext cx="6546304" cy="4909728"/>
          </a:xfrm>
          <a:prstGeom prst="rect">
            <a:avLst/>
          </a:prstGeom>
        </p:spPr>
      </p:pic>
      <p:cxnSp>
        <p:nvCxnSpPr>
          <p:cNvPr id="11" name="直線矢印コネクタ 10"/>
          <p:cNvCxnSpPr/>
          <p:nvPr/>
        </p:nvCxnSpPr>
        <p:spPr>
          <a:xfrm>
            <a:off x="3491880" y="2155806"/>
            <a:ext cx="144016" cy="1851729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矢印コネクタ 12"/>
          <p:cNvCxnSpPr/>
          <p:nvPr/>
        </p:nvCxnSpPr>
        <p:spPr>
          <a:xfrm flipH="1">
            <a:off x="4355976" y="1988840"/>
            <a:ext cx="360040" cy="288032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矢印コネクタ 17"/>
          <p:cNvCxnSpPr/>
          <p:nvPr/>
        </p:nvCxnSpPr>
        <p:spPr>
          <a:xfrm>
            <a:off x="3591671" y="2562454"/>
            <a:ext cx="1440160" cy="290484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矢印コネクタ 21"/>
          <p:cNvCxnSpPr/>
          <p:nvPr/>
        </p:nvCxnSpPr>
        <p:spPr>
          <a:xfrm>
            <a:off x="4860032" y="4089490"/>
            <a:ext cx="10017" cy="661507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矢印コネクタ 22"/>
          <p:cNvCxnSpPr/>
          <p:nvPr/>
        </p:nvCxnSpPr>
        <p:spPr>
          <a:xfrm>
            <a:off x="4211960" y="5517232"/>
            <a:ext cx="324036" cy="144016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矢印コネクタ 23"/>
          <p:cNvCxnSpPr/>
          <p:nvPr/>
        </p:nvCxnSpPr>
        <p:spPr>
          <a:xfrm>
            <a:off x="3995936" y="4122209"/>
            <a:ext cx="94878" cy="1323015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矢印コネクタ 32"/>
          <p:cNvCxnSpPr/>
          <p:nvPr/>
        </p:nvCxnSpPr>
        <p:spPr>
          <a:xfrm flipV="1">
            <a:off x="4716016" y="5445224"/>
            <a:ext cx="216024" cy="216024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テキスト ボックス 35"/>
          <p:cNvSpPr txBox="1"/>
          <p:nvPr/>
        </p:nvSpPr>
        <p:spPr>
          <a:xfrm>
            <a:off x="4244344" y="1971626"/>
            <a:ext cx="3600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/>
              <a:t>20</a:t>
            </a:r>
            <a:endParaRPr kumimoji="1" lang="ja-JP" altLang="en-US" sz="1000" dirty="0"/>
          </a:p>
        </p:txBody>
      </p:sp>
      <p:sp>
        <p:nvSpPr>
          <p:cNvPr id="37" name="テキスト ボックス 36"/>
          <p:cNvSpPr txBox="1"/>
          <p:nvPr/>
        </p:nvSpPr>
        <p:spPr>
          <a:xfrm>
            <a:off x="4131731" y="2439343"/>
            <a:ext cx="3600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/>
              <a:t>40</a:t>
            </a:r>
            <a:endParaRPr kumimoji="1" lang="ja-JP" altLang="en-US" sz="1000" dirty="0"/>
          </a:p>
        </p:txBody>
      </p:sp>
      <p:sp>
        <p:nvSpPr>
          <p:cNvPr id="38" name="テキスト ボックス 37"/>
          <p:cNvSpPr txBox="1"/>
          <p:nvPr/>
        </p:nvSpPr>
        <p:spPr>
          <a:xfrm>
            <a:off x="3715555" y="4627886"/>
            <a:ext cx="3600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/>
              <a:t>40</a:t>
            </a:r>
            <a:endParaRPr kumimoji="1" lang="ja-JP" altLang="en-US" sz="1000" dirty="0"/>
          </a:p>
        </p:txBody>
      </p:sp>
      <p:sp>
        <p:nvSpPr>
          <p:cNvPr id="39" name="テキスト ボックス 38"/>
          <p:cNvSpPr txBox="1"/>
          <p:nvPr/>
        </p:nvSpPr>
        <p:spPr>
          <a:xfrm>
            <a:off x="4865040" y="4341499"/>
            <a:ext cx="3600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/>
              <a:t>20</a:t>
            </a:r>
            <a:endParaRPr kumimoji="1" lang="ja-JP" altLang="en-US" sz="1000" dirty="0"/>
          </a:p>
        </p:txBody>
      </p:sp>
      <p:sp>
        <p:nvSpPr>
          <p:cNvPr id="40" name="テキスト ボックス 39"/>
          <p:cNvSpPr txBox="1"/>
          <p:nvPr/>
        </p:nvSpPr>
        <p:spPr>
          <a:xfrm>
            <a:off x="4131731" y="5589240"/>
            <a:ext cx="3600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/>
              <a:t>10</a:t>
            </a:r>
            <a:endParaRPr kumimoji="1" lang="ja-JP" altLang="en-US" sz="1000" dirty="0"/>
          </a:p>
        </p:txBody>
      </p:sp>
      <p:sp>
        <p:nvSpPr>
          <p:cNvPr id="41" name="テキスト ボックス 40"/>
          <p:cNvSpPr txBox="1"/>
          <p:nvPr/>
        </p:nvSpPr>
        <p:spPr>
          <a:xfrm>
            <a:off x="3202959" y="2958559"/>
            <a:ext cx="3600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/>
              <a:t>50</a:t>
            </a:r>
            <a:endParaRPr kumimoji="1" lang="ja-JP" altLang="en-US" sz="1000" dirty="0"/>
          </a:p>
        </p:txBody>
      </p:sp>
      <p:sp>
        <p:nvSpPr>
          <p:cNvPr id="42" name="テキスト ボックス 41"/>
          <p:cNvSpPr txBox="1"/>
          <p:nvPr/>
        </p:nvSpPr>
        <p:spPr>
          <a:xfrm>
            <a:off x="4824028" y="5527319"/>
            <a:ext cx="3600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/>
              <a:t>10</a:t>
            </a:r>
            <a:endParaRPr kumimoji="1" lang="ja-JP" altLang="en-US" sz="1000" dirty="0"/>
          </a:p>
        </p:txBody>
      </p:sp>
      <p:sp>
        <p:nvSpPr>
          <p:cNvPr id="43" name="テキスト ボックス 42"/>
          <p:cNvSpPr txBox="1"/>
          <p:nvPr/>
        </p:nvSpPr>
        <p:spPr>
          <a:xfrm>
            <a:off x="6012160" y="5773540"/>
            <a:ext cx="10081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/>
              <a:t>[mm]</a:t>
            </a:r>
            <a:endParaRPr kumimoji="1" lang="ja-JP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969521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>
            <a:extLst>
              <a:ext uri="{FF2B5EF4-FFF2-40B4-BE49-F238E27FC236}">
                <a16:creationId xmlns="" xmlns:a16="http://schemas.microsoft.com/office/drawing/2014/main" id="{24BDBAAB-565F-544E-8F79-2E06B1AC400F}"/>
              </a:ext>
            </a:extLst>
          </p:cNvPr>
          <p:cNvSpPr/>
          <p:nvPr/>
        </p:nvSpPr>
        <p:spPr>
          <a:xfrm>
            <a:off x="0" y="2924944"/>
            <a:ext cx="9144000" cy="936104"/>
          </a:xfrm>
          <a:prstGeom prst="rect">
            <a:avLst/>
          </a:prstGeom>
          <a:solidFill>
            <a:srgbClr val="ABD2E1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="" xmlns:a16="http://schemas.microsoft.com/office/drawing/2014/main" id="{57201CEF-5B54-EC41-97DF-2A5FDA9A81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87724" y="2924944"/>
            <a:ext cx="4968552" cy="964703"/>
          </a:xfrm>
        </p:spPr>
        <p:txBody>
          <a:bodyPr/>
          <a:lstStyle/>
          <a:p>
            <a:pPr algn="ctr"/>
            <a:r>
              <a:rPr kumimoji="1" lang="en-US" altLang="ja-JP" sz="4800" dirty="0" smtClean="0">
                <a:latin typeface="+mj-lt"/>
              </a:rPr>
              <a:t>Vacuum vs Air</a:t>
            </a:r>
            <a:endParaRPr kumimoji="1" lang="ja-JP" altLang="en-US" sz="4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01293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kumimoji="1" lang="en-US" altLang="ja-JP" dirty="0"/>
              <a:t>Vacuum vs </a:t>
            </a:r>
            <a:r>
              <a:rPr kumimoji="1" lang="en-US" altLang="ja-JP" dirty="0" smtClean="0"/>
              <a:t>Air</a:t>
            </a:r>
            <a:endParaRPr lang="ko-KR" altLang="en-US" dirty="0">
              <a:latin typeface="+mj-lt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aphicFrame>
        <p:nvGraphicFramePr>
          <p:cNvPr id="6" name="表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9436595"/>
              </p:ext>
            </p:extLst>
          </p:nvPr>
        </p:nvGraphicFramePr>
        <p:xfrm>
          <a:off x="539552" y="3356992"/>
          <a:ext cx="7991406" cy="1245232"/>
        </p:xfrm>
        <a:graphic>
          <a:graphicData uri="http://schemas.openxmlformats.org/drawingml/2006/table">
            <a:tbl>
              <a:tblPr firstRow="1" firstCol="1">
                <a:tableStyleId>{21E4AEA4-8DFA-4A89-87EB-49C32662AFE0}</a:tableStyleId>
              </a:tblPr>
              <a:tblGrid>
                <a:gridCol w="208823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90747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034938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960765"/>
              </a:tblGrid>
              <a:tr h="432048">
                <a:tc>
                  <a:txBody>
                    <a:bodyPr/>
                    <a:lstStyle/>
                    <a:p>
                      <a:pPr algn="ctr" fontAlgn="ctr"/>
                      <a:endParaRPr lang="ja-JP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DA999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Case-Vacuum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DA999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Case-</a:t>
                      </a:r>
                      <a:r>
                        <a:rPr lang="en-US" altLang="ja-JP" sz="1100" b="0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Air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DA999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Case-Stationary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DA9997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Analytic</a:t>
                      </a:r>
                      <a:r>
                        <a:rPr lang="en-US" sz="1100" b="0" u="none" strike="noStrike" baseline="0" dirty="0" smtClean="0">
                          <a:solidFill>
                            <a:schemeClr val="tx1"/>
                          </a:solidFill>
                          <a:effectLst/>
                        </a:rPr>
                        <a:t> Model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DA999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 smtClean="0">
                          <a:effectLst/>
                        </a:rPr>
                        <a:t>DEM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100" u="none" strike="noStrike" dirty="0" smtClean="0">
                          <a:effectLst/>
                        </a:rPr>
                        <a:t>DEM-CFD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DEM-CFD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8113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Suction Velocity [mm/s]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DA999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1" lang="en-US" altLang="ja-JP" sz="1100" b="0" i="0" u="none" strike="noStrike" dirty="0" smtClean="0">
                          <a:solidFill>
                            <a:schemeClr val="dk1"/>
                          </a:solidFill>
                          <a:effectLst/>
                          <a:uFill>
                            <a:solidFill>
                              <a:srgbClr val="FF0000"/>
                            </a:solidFill>
                          </a:uFill>
                          <a:latin typeface="+mn-lt"/>
                          <a:ea typeface="+mn-ea"/>
                        </a:rPr>
                        <a:t>300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300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No move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72718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 Vacuum vs </a:t>
            </a:r>
            <a:r>
              <a:rPr kumimoji="1" lang="en-US" altLang="ja-JP" dirty="0" smtClean="0"/>
              <a:t>Air</a:t>
            </a:r>
            <a:endParaRPr kumimoji="1" lang="ja-JP" altLang="en-US" dirty="0">
              <a:latin typeface="+mj-lt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1968810" y="5243591"/>
            <a:ext cx="17390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/>
              <a:t>Case-Vacuum</a:t>
            </a:r>
            <a:endParaRPr kumimoji="1" lang="en-US" altLang="ja-JP" sz="1400" dirty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3959932" y="5243591"/>
            <a:ext cx="1224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/>
              <a:t>Case-Air</a:t>
            </a:r>
            <a:endParaRPr kumimoji="1" lang="en-US" altLang="ja-JP" sz="1400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="" xmlns:a16="http://schemas.microsoft.com/office/drawing/2014/main" id="{093C528F-2820-7842-B097-0CEA13538469}"/>
              </a:ext>
            </a:extLst>
          </p:cNvPr>
          <p:cNvSpPr txBox="1"/>
          <p:nvPr/>
        </p:nvSpPr>
        <p:spPr>
          <a:xfrm>
            <a:off x="251520" y="1340768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u="sng" dirty="0" smtClean="0"/>
              <a:t>Movie </a:t>
            </a:r>
            <a:endParaRPr kumimoji="1" lang="en-US" altLang="ja-JP" u="sng" dirty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1115616" y="5733256"/>
            <a:ext cx="7380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uFill>
                  <a:solidFill>
                    <a:srgbClr val="FF0000"/>
                  </a:solidFill>
                </a:uFill>
              </a:rPr>
              <a:t>-&gt; Case-Vacuum</a:t>
            </a:r>
            <a:r>
              <a:rPr kumimoji="1" lang="ja-JP" altLang="en-US" dirty="0" smtClean="0">
                <a:uFill>
                  <a:solidFill>
                    <a:srgbClr val="FF0000"/>
                  </a:solidFill>
                </a:uFill>
              </a:rPr>
              <a:t>が一番早く充填されている</a:t>
            </a:r>
            <a:endParaRPr kumimoji="1" lang="en-US" altLang="ja-JP" dirty="0" smtClean="0">
              <a:uFill>
                <a:solidFill>
                  <a:srgbClr val="FF0000"/>
                </a:solidFill>
              </a:uFill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1115616" y="6102588"/>
            <a:ext cx="7380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uFill>
                  <a:solidFill>
                    <a:srgbClr val="FF0000"/>
                  </a:solidFill>
                </a:uFill>
              </a:rPr>
              <a:t>-&gt; </a:t>
            </a:r>
            <a:r>
              <a:rPr kumimoji="1" lang="ja-JP" altLang="en-US" dirty="0" smtClean="0">
                <a:uFill>
                  <a:solidFill>
                    <a:srgbClr val="FF0000"/>
                  </a:solidFill>
                </a:uFill>
              </a:rPr>
              <a:t>初期</a:t>
            </a:r>
            <a:r>
              <a:rPr kumimoji="1" lang="ja-JP" altLang="en-US" dirty="0">
                <a:uFill>
                  <a:solidFill>
                    <a:srgbClr val="FF0000"/>
                  </a:solidFill>
                </a:uFill>
              </a:rPr>
              <a:t>段階</a:t>
            </a:r>
            <a:r>
              <a:rPr kumimoji="1" lang="ja-JP" altLang="en-US" dirty="0" smtClean="0">
                <a:uFill>
                  <a:solidFill>
                    <a:srgbClr val="FF0000"/>
                  </a:solidFill>
                </a:uFill>
              </a:rPr>
              <a:t>では</a:t>
            </a:r>
            <a:r>
              <a:rPr kumimoji="1" lang="en-US" altLang="ja-JP" dirty="0" smtClean="0">
                <a:uFill>
                  <a:solidFill>
                    <a:srgbClr val="FF0000"/>
                  </a:solidFill>
                </a:uFill>
              </a:rPr>
              <a:t>Case-Air</a:t>
            </a:r>
            <a:r>
              <a:rPr kumimoji="1" lang="ja-JP" altLang="en-US" dirty="0" smtClean="0">
                <a:uFill>
                  <a:solidFill>
                    <a:srgbClr val="FF0000"/>
                  </a:solidFill>
                </a:uFill>
              </a:rPr>
              <a:t>に粒子が一番流れ込んでいる</a:t>
            </a:r>
            <a:endParaRPr kumimoji="1" lang="en-US" altLang="ja-JP" dirty="0">
              <a:uFill>
                <a:solidFill>
                  <a:srgbClr val="FF0000"/>
                </a:solidFill>
              </a:uFill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5504020" y="5240813"/>
            <a:ext cx="17390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/>
              <a:t>Case-Stationary</a:t>
            </a:r>
            <a:endParaRPr kumimoji="1" lang="en-US" altLang="ja-JP" sz="1400" dirty="0"/>
          </a:p>
        </p:txBody>
      </p:sp>
      <p:pic>
        <p:nvPicPr>
          <p:cNvPr id="6" name="vacuum vs air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68810" y="1684580"/>
            <a:ext cx="5214764" cy="3489184"/>
          </a:xfrm>
          <a:prstGeom prst="rect">
            <a:avLst/>
          </a:prstGeom>
          <a:ln w="19050">
            <a:solidFill>
              <a:srgbClr val="99DABA"/>
            </a:solidFill>
          </a:ln>
        </p:spPr>
      </p:pic>
    </p:spTree>
    <p:extLst>
      <p:ext uri="{BB962C8B-B14F-4D97-AF65-F5344CB8AC3E}">
        <p14:creationId xmlns:p14="http://schemas.microsoft.com/office/powerpoint/2010/main" val="1262439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23002</TotalTime>
  <Words>680</Words>
  <Application>Microsoft Office PowerPoint</Application>
  <PresentationFormat>画面に合わせる (4:3)</PresentationFormat>
  <Paragraphs>260</Paragraphs>
  <Slides>26</Slides>
  <Notes>9</Notes>
  <HiddenSlides>0</HiddenSlides>
  <MMClips>8</MMClips>
  <ScaleCrop>false</ScaleCrop>
  <HeadingPairs>
    <vt:vector size="6" baseType="variant">
      <vt:variant>
        <vt:lpstr>使用されているフォント</vt:lpstr>
      </vt:variant>
      <vt:variant>
        <vt:i4>7</vt:i4>
      </vt:variant>
      <vt:variant>
        <vt:lpstr>テーマ</vt:lpstr>
      </vt:variant>
      <vt:variant>
        <vt:i4>2</vt:i4>
      </vt:variant>
      <vt:variant>
        <vt:lpstr>スライド タイトル</vt:lpstr>
      </vt:variant>
      <vt:variant>
        <vt:i4>26</vt:i4>
      </vt:variant>
    </vt:vector>
  </HeadingPairs>
  <TitlesOfParts>
    <vt:vector size="35" baseType="lpstr">
      <vt:lpstr>Malgun Gothic</vt:lpstr>
      <vt:lpstr>Malgun Gothic</vt:lpstr>
      <vt:lpstr>ＭＳ Ｐゴシック</vt:lpstr>
      <vt:lpstr>メイリオ</vt:lpstr>
      <vt:lpstr>Arial</vt:lpstr>
      <vt:lpstr>Calibri</vt:lpstr>
      <vt:lpstr>Cambria Math</vt:lpstr>
      <vt:lpstr>Office Theme</vt:lpstr>
      <vt:lpstr>Custom Design</vt:lpstr>
      <vt:lpstr>PowerPoint プレゼンテーション</vt:lpstr>
      <vt:lpstr> Topic</vt:lpstr>
      <vt:lpstr>PowerPoint プレゼンテーション</vt:lpstr>
      <vt:lpstr> Physical properties</vt:lpstr>
      <vt:lpstr> Calculation conditions</vt:lpstr>
      <vt:lpstr> Object size</vt:lpstr>
      <vt:lpstr>PowerPoint プレゼンテーション</vt:lpstr>
      <vt:lpstr> Vacuum vs Air</vt:lpstr>
      <vt:lpstr> Vacuum vs Air</vt:lpstr>
      <vt:lpstr> Vacuum vs Air</vt:lpstr>
      <vt:lpstr> Vacuum vs Air</vt:lpstr>
      <vt:lpstr> Vacuum vs Air</vt:lpstr>
      <vt:lpstr> Vacuum vs Air</vt:lpstr>
      <vt:lpstr>PowerPoint プレゼンテーション</vt:lpstr>
      <vt:lpstr> Layer</vt:lpstr>
      <vt:lpstr> Layer</vt:lpstr>
      <vt:lpstr> Layer</vt:lpstr>
      <vt:lpstr> Layer</vt:lpstr>
      <vt:lpstr> Layer</vt:lpstr>
      <vt:lpstr> Layer</vt:lpstr>
      <vt:lpstr> Layer</vt:lpstr>
      <vt:lpstr> Layer</vt:lpstr>
      <vt:lpstr> Layer</vt:lpstr>
      <vt:lpstr> Layer</vt:lpstr>
      <vt:lpstr> Layer</vt:lpstr>
      <vt:lpstr> Layer</vt:lpstr>
    </vt:vector>
  </TitlesOfParts>
  <Company>Microsoft Corporation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Registered User</dc:creator>
  <cp:lastModifiedBy>Yoshida</cp:lastModifiedBy>
  <cp:revision>603</cp:revision>
  <cp:lastPrinted>2018-09-28T07:31:10Z</cp:lastPrinted>
  <dcterms:created xsi:type="dcterms:W3CDTF">2014-04-01T16:35:38Z</dcterms:created>
  <dcterms:modified xsi:type="dcterms:W3CDTF">2018-10-26T01:52:39Z</dcterms:modified>
</cp:coreProperties>
</file>